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329" r:id="rId4"/>
    <p:sldId id="338" r:id="rId5"/>
    <p:sldId id="315" r:id="rId6"/>
    <p:sldId id="320" r:id="rId7"/>
    <p:sldId id="331" r:id="rId8"/>
    <p:sldId id="322" r:id="rId9"/>
    <p:sldId id="332" r:id="rId10"/>
    <p:sldId id="339" r:id="rId11"/>
    <p:sldId id="334" r:id="rId12"/>
    <p:sldId id="335" r:id="rId13"/>
    <p:sldId id="336" r:id="rId14"/>
    <p:sldId id="337" r:id="rId15"/>
    <p:sldId id="330" r:id="rId16"/>
  </p:sldIdLst>
  <p:sldSz cx="12192000" cy="6858000"/>
  <p:notesSz cx="6858000" cy="9144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434">
          <p15:clr>
            <a:srgbClr val="A4A3A4"/>
          </p15:clr>
        </p15:guide>
        <p15:guide id="3" pos="1057">
          <p15:clr>
            <a:srgbClr val="A4A3A4"/>
          </p15:clr>
        </p15:guide>
        <p15:guide id="4" pos="7105">
          <p15:clr>
            <a:srgbClr val="A4A3A4"/>
          </p15:clr>
        </p15:guide>
        <p15:guide id="5" pos="847">
          <p15:clr>
            <a:srgbClr val="A4A3A4"/>
          </p15:clr>
        </p15:guide>
        <p15:guide id="6" pos="65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E8C68C"/>
    <a:srgbClr val="6ABAD0"/>
    <a:srgbClr val="FFF5F1"/>
    <a:srgbClr val="A780E0"/>
    <a:srgbClr val="FFE697"/>
    <a:srgbClr val="FCDD8E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52" autoAdjust="0"/>
    <p:restoredTop sz="97536" autoAdjust="0"/>
  </p:normalViewPr>
  <p:slideViewPr>
    <p:cSldViewPr>
      <p:cViewPr varScale="1">
        <p:scale>
          <a:sx n="222" d="100"/>
          <a:sy n="222" d="100"/>
        </p:scale>
        <p:origin x="174" y="918"/>
      </p:cViewPr>
      <p:guideLst>
        <p:guide orient="horz" pos="391"/>
        <p:guide orient="horz" pos="1434"/>
        <p:guide pos="1057"/>
        <p:guide pos="7105"/>
        <p:guide pos="847"/>
        <p:guide pos="6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AFDD106-3D55-F358-9B3F-624FC026862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슬라이드 번호 개체 틀 5">
            <a:extLst>
              <a:ext uri="{FF2B5EF4-FFF2-40B4-BE49-F238E27FC236}">
                <a16:creationId xmlns:a16="http://schemas.microsoft.com/office/drawing/2014/main" id="{9F42A04B-E43C-A01B-2BC8-CA2D999FF6CF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latinLnBrk="1" hangingPunct="1">
              <a:defRPr/>
            </a:pPr>
            <a:fld id="{33061AD8-9515-405A-8AF9-379A5EF70362}" type="slidenum">
              <a:rPr lang="ko-KR" altLang="en-US" sz="1200" smtClean="0">
                <a:solidFill>
                  <a:srgbClr val="898989"/>
                </a:solidFill>
              </a:rPr>
              <a:pPr algn="r" eaLnBrk="1" latinLnBrk="1" hangingPunct="1">
                <a:defRPr/>
              </a:pPr>
              <a:t>‹#›</a:t>
            </a:fld>
            <a:endParaRPr lang="ko-KR" altLang="en-US" sz="1200">
              <a:solidFill>
                <a:srgbClr val="898989"/>
              </a:solidFill>
            </a:endParaRPr>
          </a:p>
        </p:txBody>
      </p:sp>
      <p:sp>
        <p:nvSpPr>
          <p:cNvPr id="21" name="제목 1"/>
          <p:cNvSpPr>
            <a:spLocks noGrp="1"/>
          </p:cNvSpPr>
          <p:nvPr>
            <p:ph type="title"/>
          </p:nvPr>
        </p:nvSpPr>
        <p:spPr>
          <a:xfrm>
            <a:off x="239350" y="44625"/>
            <a:ext cx="7257189" cy="608087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tx1"/>
                </a:solidFill>
                <a:effectLst/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25" name="텍스트 개체 틀 8"/>
          <p:cNvSpPr>
            <a:spLocks noGrp="1"/>
          </p:cNvSpPr>
          <p:nvPr>
            <p:ph type="body" sz="quarter" idx="13"/>
          </p:nvPr>
        </p:nvSpPr>
        <p:spPr>
          <a:xfrm>
            <a:off x="9456374" y="146398"/>
            <a:ext cx="2496277" cy="258266"/>
          </a:xfrm>
        </p:spPr>
        <p:txBody>
          <a:bodyPr anchor="b">
            <a:noAutofit/>
          </a:bodyPr>
          <a:lstStyle>
            <a:lvl1pPr marL="0" indent="0" algn="r">
              <a:buNone/>
              <a:defRPr sz="1300" baseline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>
              <a:defRPr sz="2000">
                <a:latin typeface="HY중고딕" pitchFamily="18" charset="-127"/>
                <a:ea typeface="HY중고딕" pitchFamily="18" charset="-127"/>
              </a:defRPr>
            </a:lvl2pPr>
            <a:lvl3pPr>
              <a:defRPr sz="2000">
                <a:latin typeface="HY중고딕" pitchFamily="18" charset="-127"/>
                <a:ea typeface="HY중고딕" pitchFamily="18" charset="-127"/>
              </a:defRPr>
            </a:lvl3pPr>
            <a:lvl4pPr>
              <a:defRPr sz="2000">
                <a:latin typeface="HY중고딕" pitchFamily="18" charset="-127"/>
                <a:ea typeface="HY중고딕" pitchFamily="18" charset="-127"/>
              </a:defRPr>
            </a:lvl4pPr>
            <a:lvl5pPr>
              <a:defRPr sz="2000">
                <a:latin typeface="HY중고딕" pitchFamily="18" charset="-127"/>
                <a:ea typeface="HY중고딕" pitchFamily="18" charset="-127"/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734279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6">
            <a:extLst>
              <a:ext uri="{FF2B5EF4-FFF2-40B4-BE49-F238E27FC236}">
                <a16:creationId xmlns:a16="http://schemas.microsoft.com/office/drawing/2014/main" id="{043300B4-5FDB-DCE3-EF2B-815E7109CF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663" y="-61913"/>
            <a:ext cx="12379326" cy="6981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7679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0684176-F732-0BF0-EBA4-377251864D2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F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" name="모서리가 둥근 직사각형 7">
            <a:extLst>
              <a:ext uri="{FF2B5EF4-FFF2-40B4-BE49-F238E27FC236}">
                <a16:creationId xmlns:a16="http://schemas.microsoft.com/office/drawing/2014/main" id="{D231EEA9-65FB-991C-5221-8735802991BA}"/>
              </a:ext>
            </a:extLst>
          </p:cNvPr>
          <p:cNvSpPr/>
          <p:nvPr userDrawn="1"/>
        </p:nvSpPr>
        <p:spPr>
          <a:xfrm>
            <a:off x="144463" y="720725"/>
            <a:ext cx="11903075" cy="603726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슬라이드 번호 개체 틀 5">
            <a:extLst>
              <a:ext uri="{FF2B5EF4-FFF2-40B4-BE49-F238E27FC236}">
                <a16:creationId xmlns:a16="http://schemas.microsoft.com/office/drawing/2014/main" id="{5A0F531D-D98C-37CE-8665-7F6064AAD04B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latinLnBrk="1" hangingPunct="1">
              <a:defRPr/>
            </a:pPr>
            <a:fld id="{F1FC8CDB-3CB9-4A39-B9C6-41039922BABB}" type="slidenum">
              <a:rPr lang="ko-KR" altLang="en-US" sz="1200" smtClean="0">
                <a:solidFill>
                  <a:srgbClr val="898989"/>
                </a:solidFill>
              </a:rPr>
              <a:pPr algn="r" eaLnBrk="1" latinLnBrk="1" hangingPunct="1">
                <a:defRPr/>
              </a:pPr>
              <a:t>‹#›</a:t>
            </a:fld>
            <a:endParaRPr lang="ko-KR" altLang="en-US" sz="1200">
              <a:solidFill>
                <a:srgbClr val="898989"/>
              </a:solidFill>
            </a:endParaRPr>
          </a:p>
        </p:txBody>
      </p:sp>
      <p:sp>
        <p:nvSpPr>
          <p:cNvPr id="5" name="모서리가 둥근 직사각형 9">
            <a:extLst>
              <a:ext uri="{FF2B5EF4-FFF2-40B4-BE49-F238E27FC236}">
                <a16:creationId xmlns:a16="http://schemas.microsoft.com/office/drawing/2014/main" id="{C4EF16A9-25C9-93F6-C88E-B4ADC6383AD9}"/>
              </a:ext>
            </a:extLst>
          </p:cNvPr>
          <p:cNvSpPr/>
          <p:nvPr userDrawn="1"/>
        </p:nvSpPr>
        <p:spPr>
          <a:xfrm>
            <a:off x="8015288" y="160338"/>
            <a:ext cx="3984625" cy="431800"/>
          </a:xfrm>
          <a:prstGeom prst="roundRect">
            <a:avLst>
              <a:gd name="adj" fmla="val 437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pic>
        <p:nvPicPr>
          <p:cNvPr id="6" name="그림 10">
            <a:extLst>
              <a:ext uri="{FF2B5EF4-FFF2-40B4-BE49-F238E27FC236}">
                <a16:creationId xmlns:a16="http://schemas.microsoft.com/office/drawing/2014/main" id="{4EC594BB-CFEE-2376-0964-10A769C069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788" y="-3175"/>
            <a:ext cx="131445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제목 1"/>
          <p:cNvSpPr>
            <a:spLocks noGrp="1"/>
          </p:cNvSpPr>
          <p:nvPr>
            <p:ph type="title"/>
          </p:nvPr>
        </p:nvSpPr>
        <p:spPr>
          <a:xfrm>
            <a:off x="239350" y="44625"/>
            <a:ext cx="7257189" cy="608087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bg2">
                    <a:lumMod val="25000"/>
                  </a:schemeClr>
                </a:solidFill>
                <a:effectLst/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9290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1D63D35-5A5D-17FA-FA6E-1EC58F449E5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3" name="Picture 3" descr="C:\Users\VS\Desktop\Untitled-3.png">
            <a:extLst>
              <a:ext uri="{FF2B5EF4-FFF2-40B4-BE49-F238E27FC236}">
                <a16:creationId xmlns:a16="http://schemas.microsoft.com/office/drawing/2014/main" id="{482E8119-5D84-2028-13BE-E4CD68666C7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688" y="176213"/>
            <a:ext cx="863600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8">
            <a:extLst>
              <a:ext uri="{FF2B5EF4-FFF2-40B4-BE49-F238E27FC236}">
                <a16:creationId xmlns:a16="http://schemas.microsoft.com/office/drawing/2014/main" id="{FD631432-6A94-66F5-487C-4F8089E3ECED}"/>
              </a:ext>
            </a:extLst>
          </p:cNvPr>
          <p:cNvSpPr/>
          <p:nvPr userDrawn="1"/>
        </p:nvSpPr>
        <p:spPr>
          <a:xfrm>
            <a:off x="144463" y="666750"/>
            <a:ext cx="11903075" cy="6091238"/>
          </a:xfrm>
          <a:prstGeom prst="roundRect">
            <a:avLst>
              <a:gd name="adj" fmla="val 2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A2AB08B7-FB88-901B-6809-134C74414C22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latinLnBrk="1" hangingPunct="1">
              <a:defRPr/>
            </a:pPr>
            <a:fld id="{D4110A69-7143-4E57-B734-444F4E56665C}" type="slidenum">
              <a:rPr lang="ko-KR" altLang="en-US" sz="1200" smtClean="0">
                <a:solidFill>
                  <a:srgbClr val="898989"/>
                </a:solidFill>
              </a:rPr>
              <a:pPr algn="r" eaLnBrk="1" latinLnBrk="1" hangingPunct="1">
                <a:defRPr/>
              </a:pPr>
              <a:t>‹#›</a:t>
            </a:fld>
            <a:endParaRPr lang="ko-KR" altLang="en-US" sz="1200">
              <a:solidFill>
                <a:srgbClr val="898989"/>
              </a:solidFill>
            </a:endParaRPr>
          </a:p>
        </p:txBody>
      </p:sp>
      <p:sp>
        <p:nvSpPr>
          <p:cNvPr id="6" name="모서리가 둥근 직사각형 10">
            <a:extLst>
              <a:ext uri="{FF2B5EF4-FFF2-40B4-BE49-F238E27FC236}">
                <a16:creationId xmlns:a16="http://schemas.microsoft.com/office/drawing/2014/main" id="{5248AA26-8F1E-F159-E7AF-21698CABF67B}"/>
              </a:ext>
            </a:extLst>
          </p:cNvPr>
          <p:cNvSpPr/>
          <p:nvPr userDrawn="1"/>
        </p:nvSpPr>
        <p:spPr>
          <a:xfrm>
            <a:off x="239713" y="742950"/>
            <a:ext cx="11710987" cy="5905500"/>
          </a:xfrm>
          <a:prstGeom prst="roundRect">
            <a:avLst>
              <a:gd name="adj" fmla="val 1954"/>
            </a:avLst>
          </a:prstGeom>
          <a:noFill/>
          <a:ln>
            <a:solidFill>
              <a:schemeClr val="bg2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3" name="제목 1"/>
          <p:cNvSpPr>
            <a:spLocks noGrp="1"/>
          </p:cNvSpPr>
          <p:nvPr>
            <p:ph type="title"/>
          </p:nvPr>
        </p:nvSpPr>
        <p:spPr>
          <a:xfrm>
            <a:off x="239350" y="44625"/>
            <a:ext cx="7257189" cy="608087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tx1"/>
                </a:solidFill>
                <a:effectLst/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17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880368" y="892622"/>
            <a:ext cx="9817531" cy="520154"/>
          </a:xfrm>
        </p:spPr>
        <p:txBody>
          <a:bodyPr rtlCol="0" anchor="ctr">
            <a:normAutofit/>
          </a:bodyPr>
          <a:lstStyle>
            <a:lvl1pPr>
              <a:defRPr lang="ko-KR" altLang="en-US" sz="2800" b="0" baseline="0" dirty="0">
                <a:solidFill>
                  <a:schemeClr val="tx1"/>
                </a:solidFill>
                <a:effectLst/>
                <a:latin typeface="+mn-ea"/>
                <a:cs typeface="+mj-cs"/>
              </a:defRPr>
            </a:lvl1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3"/>
          </p:nvPr>
        </p:nvSpPr>
        <p:spPr>
          <a:xfrm>
            <a:off x="8592278" y="146398"/>
            <a:ext cx="2542861" cy="330274"/>
          </a:xfrm>
        </p:spPr>
        <p:txBody>
          <a:bodyPr anchor="b">
            <a:noAutofit/>
          </a:bodyPr>
          <a:lstStyle>
            <a:lvl1pPr marL="0" indent="0" algn="r">
              <a:buNone/>
              <a:defRPr sz="1300" baseline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>
              <a:defRPr sz="2000">
                <a:latin typeface="HY중고딕" pitchFamily="18" charset="-127"/>
                <a:ea typeface="HY중고딕" pitchFamily="18" charset="-127"/>
              </a:defRPr>
            </a:lvl2pPr>
            <a:lvl3pPr>
              <a:defRPr sz="2000">
                <a:latin typeface="HY중고딕" pitchFamily="18" charset="-127"/>
                <a:ea typeface="HY중고딕" pitchFamily="18" charset="-127"/>
              </a:defRPr>
            </a:lvl3pPr>
            <a:lvl4pPr>
              <a:defRPr sz="2000">
                <a:latin typeface="HY중고딕" pitchFamily="18" charset="-127"/>
                <a:ea typeface="HY중고딕" pitchFamily="18" charset="-127"/>
              </a:defRPr>
            </a:lvl4pPr>
            <a:lvl5pPr>
              <a:defRPr sz="2000">
                <a:latin typeface="HY중고딕" pitchFamily="18" charset="-127"/>
                <a:ea typeface="HY중고딕" pitchFamily="18" charset="-127"/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501383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2892547-055E-5797-E90A-DF3B91ADAC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4773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0005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>
            <a:extLst>
              <a:ext uri="{FF2B5EF4-FFF2-40B4-BE49-F238E27FC236}">
                <a16:creationId xmlns:a16="http://schemas.microsoft.com/office/drawing/2014/main" id="{552121EA-434D-D13F-07D1-47624EC6483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텍스트 개체 틀 2">
            <a:extLst>
              <a:ext uri="{FF2B5EF4-FFF2-40B4-BE49-F238E27FC236}">
                <a16:creationId xmlns:a16="http://schemas.microsoft.com/office/drawing/2014/main" id="{D918146C-00D8-E19A-7D4B-DCDC49FCFD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1673AE1-A1B7-83B1-CE1F-9694D53D88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8D2FECA-ABED-440D-8962-03E0E06874BA}" type="datetimeFigureOut">
              <a:rPr lang="ko-KR" altLang="en-US"/>
              <a:pPr>
                <a:defRPr/>
              </a:pPr>
              <a:t>2024-08-18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68F8B54-7CAE-54AE-79AC-F82FA4ECC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7AE992D-883B-BA91-51E3-C70381D22B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12367A1-C050-4B8F-B41A-6E46C3715D4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그림 3">
            <a:extLst>
              <a:ext uri="{FF2B5EF4-FFF2-40B4-BE49-F238E27FC236}">
                <a16:creationId xmlns:a16="http://schemas.microsoft.com/office/drawing/2014/main" id="{C2B10FD4-1619-058D-218C-B9C3C5684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201525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2">
            <a:extLst>
              <a:ext uri="{FF2B5EF4-FFF2-40B4-BE49-F238E27FC236}">
                <a16:creationId xmlns:a16="http://schemas.microsoft.com/office/drawing/2014/main" id="{A956CA00-A110-B0B4-A699-C4A7C0EC7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44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</a:endParaRPr>
          </a:p>
        </p:txBody>
      </p:sp>
      <p:sp>
        <p:nvSpPr>
          <p:cNvPr id="8196" name="부제목 2">
            <a:extLst>
              <a:ext uri="{FF2B5EF4-FFF2-40B4-BE49-F238E27FC236}">
                <a16:creationId xmlns:a16="http://schemas.microsoft.com/office/drawing/2014/main" id="{395DE3BF-8645-9A7D-68D1-668F2145B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8063" y="188913"/>
            <a:ext cx="13922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r>
              <a:rPr lang="en-US" altLang="ko-KR" sz="1400" b="1">
                <a:solidFill>
                  <a:schemeClr val="bg1"/>
                </a:solidFill>
                <a:latin typeface="Cambria" panose="02040503050406030204" pitchFamily="18" charset="0"/>
              </a:rPr>
              <a:t>Middle School</a:t>
            </a:r>
            <a:endParaRPr lang="ko-KR" altLang="en-US" sz="1400" b="1">
              <a:solidFill>
                <a:schemeClr val="bg1"/>
              </a:solidFill>
              <a:latin typeface="Cambria" panose="02040503050406030204" pitchFamily="18" charset="0"/>
              <a:ea typeface=" 윤명조440" pitchFamily="18" charset="-127"/>
            </a:endParaRPr>
          </a:p>
        </p:txBody>
      </p:sp>
      <p:sp>
        <p:nvSpPr>
          <p:cNvPr id="9221" name="부제목 2">
            <a:extLst>
              <a:ext uri="{FF2B5EF4-FFF2-40B4-BE49-F238E27FC236}">
                <a16:creationId xmlns:a16="http://schemas.microsoft.com/office/drawing/2014/main" id="{EDE895A9-A475-ED5A-5158-C2B92EC6AE5A}"/>
              </a:ext>
            </a:extLst>
          </p:cNvPr>
          <p:cNvSpPr txBox="1">
            <a:spLocks/>
          </p:cNvSpPr>
          <p:nvPr/>
        </p:nvSpPr>
        <p:spPr bwMode="auto">
          <a:xfrm>
            <a:off x="9898063" y="228600"/>
            <a:ext cx="1958975" cy="5032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ko-KR" sz="2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Yoon가변 윤고딕 160_OTF" panose="02020603020101020101" pitchFamily="18" charset="-127"/>
                <a:cs typeface="Arial" panose="020B0604020202020204" pitchFamily="34" charset="0"/>
              </a:rPr>
              <a:t>ENGLISH </a:t>
            </a:r>
            <a:r>
              <a:rPr lang="en-US" altLang="ko-KR" sz="4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Yoon가변 윤고딕 160_OTF" panose="02020603020101020101" pitchFamily="18" charset="-127"/>
                <a:cs typeface="Arial" panose="020B0604020202020204" pitchFamily="34" charset="0"/>
              </a:rPr>
              <a:t>1</a:t>
            </a:r>
            <a:endParaRPr lang="ko-KR" altLang="en-US" sz="4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Yoon가변 윤고딕 160_OTF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8198" name="부제목 2">
            <a:extLst>
              <a:ext uri="{FF2B5EF4-FFF2-40B4-BE49-F238E27FC236}">
                <a16:creationId xmlns:a16="http://schemas.microsoft.com/office/drawing/2014/main" id="{A5341327-7F33-C197-C8FB-6524E4BB5E32}"/>
              </a:ext>
            </a:extLst>
          </p:cNvPr>
          <p:cNvSpPr txBox="1">
            <a:spLocks/>
          </p:cNvSpPr>
          <p:nvPr/>
        </p:nvSpPr>
        <p:spPr bwMode="auto">
          <a:xfrm>
            <a:off x="1473200" y="2614613"/>
            <a:ext cx="7177088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5500" b="1">
                <a:latin typeface="Cambria" panose="02040503050406030204" pitchFamily="18" charset="0"/>
                <a:ea typeface="포천 오성과 한음 Bold" pitchFamily="34" charset="-127"/>
              </a:rPr>
              <a:t>Ready</a:t>
            </a:r>
            <a:r>
              <a:rPr lang="ko-KR" altLang="en-US" sz="5500" b="1">
                <a:latin typeface="Cambria" panose="02040503050406030204" pitchFamily="18" charset="0"/>
                <a:ea typeface="포천 오성과 한음 Bold" pitchFamily="34" charset="-127"/>
              </a:rPr>
              <a:t> </a:t>
            </a:r>
            <a:r>
              <a:rPr lang="en-US" altLang="ko-KR" sz="5500" b="1">
                <a:latin typeface="Cambria" panose="02040503050406030204" pitchFamily="18" charset="0"/>
                <a:ea typeface="포천 오성과 한음 Bold" pitchFamily="34" charset="-127"/>
              </a:rPr>
              <a:t>for</a:t>
            </a:r>
            <a:r>
              <a:rPr lang="ko-KR" altLang="en-US" sz="5500" b="1">
                <a:latin typeface="Cambria" panose="02040503050406030204" pitchFamily="18" charset="0"/>
                <a:ea typeface="포천 오성과 한음 Bold" pitchFamily="34" charset="-127"/>
              </a:rPr>
              <a:t> </a:t>
            </a:r>
            <a:r>
              <a:rPr lang="en-US" altLang="ko-KR" sz="5500" b="1">
                <a:latin typeface="Cambria" panose="02040503050406030204" pitchFamily="18" charset="0"/>
                <a:ea typeface="포천 오성과 한음 Bold" pitchFamily="34" charset="-127"/>
              </a:rPr>
              <a:t>a</a:t>
            </a:r>
            <a:r>
              <a:rPr lang="ko-KR" altLang="en-US" sz="5500" b="1">
                <a:latin typeface="Cambria" panose="02040503050406030204" pitchFamily="18" charset="0"/>
                <a:ea typeface="포천 오성과 한음 Bold" pitchFamily="34" charset="-127"/>
              </a:rPr>
              <a:t> </a:t>
            </a:r>
            <a:r>
              <a:rPr lang="en-US" altLang="ko-KR" sz="5500" b="1">
                <a:latin typeface="Cambria" panose="02040503050406030204" pitchFamily="18" charset="0"/>
                <a:ea typeface="포천 오성과 한음 Bold" pitchFamily="34" charset="-127"/>
              </a:rPr>
              <a:t>New</a:t>
            </a:r>
            <a:r>
              <a:rPr lang="ko-KR" altLang="en-US" sz="5500" b="1">
                <a:latin typeface="Cambria" panose="02040503050406030204" pitchFamily="18" charset="0"/>
                <a:ea typeface="포천 오성과 한음 Bold" pitchFamily="34" charset="-127"/>
              </a:rPr>
              <a:t> </a:t>
            </a:r>
            <a:r>
              <a:rPr lang="en-US" altLang="ko-KR" sz="5500" b="1">
                <a:latin typeface="Cambria" panose="02040503050406030204" pitchFamily="18" charset="0"/>
                <a:ea typeface="포천 오성과 한음 Bold" pitchFamily="34" charset="-127"/>
              </a:rPr>
              <a:t>Start</a:t>
            </a:r>
            <a:endParaRPr lang="ko-KR" altLang="en-US" sz="5500">
              <a:latin typeface="Cambria" panose="02040503050406030204" pitchFamily="18" charset="0"/>
              <a:ea typeface="포천 오성과 한음 Bold" pitchFamily="34" charset="-127"/>
            </a:endParaRPr>
          </a:p>
        </p:txBody>
      </p:sp>
      <p:sp>
        <p:nvSpPr>
          <p:cNvPr id="8199" name="부제목 2">
            <a:extLst>
              <a:ext uri="{FF2B5EF4-FFF2-40B4-BE49-F238E27FC236}">
                <a16:creationId xmlns:a16="http://schemas.microsoft.com/office/drawing/2014/main" id="{8987DEAA-EECA-5C4B-149D-B7784DCFDB1B}"/>
              </a:ext>
            </a:extLst>
          </p:cNvPr>
          <p:cNvSpPr txBox="1">
            <a:spLocks/>
          </p:cNvSpPr>
          <p:nvPr/>
        </p:nvSpPr>
        <p:spPr bwMode="auto">
          <a:xfrm>
            <a:off x="766763" y="871538"/>
            <a:ext cx="1439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sz="2400">
                <a:solidFill>
                  <a:srgbClr val="FFE697"/>
                </a:solidFill>
                <a:latin typeface="Arial Black" panose="020B0A04020102020204" pitchFamily="34" charset="0"/>
                <a:ea typeface="고도 B" pitchFamily="50" charset="-127"/>
              </a:rPr>
              <a:t>Lesson</a:t>
            </a:r>
            <a:endParaRPr lang="ko-KR" altLang="en-US" sz="2400">
              <a:solidFill>
                <a:srgbClr val="FFE697"/>
              </a:solidFill>
              <a:latin typeface="Arial Black" panose="020B0A04020102020204" pitchFamily="34" charset="0"/>
              <a:ea typeface="고도 B" pitchFamily="50" charset="-127"/>
            </a:endParaRPr>
          </a:p>
        </p:txBody>
      </p:sp>
      <p:sp>
        <p:nvSpPr>
          <p:cNvPr id="8200" name="부제목 2">
            <a:extLst>
              <a:ext uri="{FF2B5EF4-FFF2-40B4-BE49-F238E27FC236}">
                <a16:creationId xmlns:a16="http://schemas.microsoft.com/office/drawing/2014/main" id="{7CB81442-C24F-E67C-EBF4-9D429CB13CF9}"/>
              </a:ext>
            </a:extLst>
          </p:cNvPr>
          <p:cNvSpPr txBox="1">
            <a:spLocks/>
          </p:cNvSpPr>
          <p:nvPr/>
        </p:nvSpPr>
        <p:spPr bwMode="auto">
          <a:xfrm>
            <a:off x="2495550" y="655638"/>
            <a:ext cx="647700" cy="396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ko-KR" sz="2800" spc="-150" dirty="0">
                <a:solidFill>
                  <a:schemeClr val="bg1"/>
                </a:solidFill>
                <a:latin typeface="Arial Black" panose="020B0A04020102020204" pitchFamily="34" charset="0"/>
                <a:ea typeface="고도 B" pitchFamily="50" charset="-127"/>
              </a:rPr>
              <a:t>01</a:t>
            </a:r>
            <a:endParaRPr lang="ko-KR" altLang="en-US" sz="2800" spc="-150" dirty="0">
              <a:solidFill>
                <a:schemeClr val="bg1"/>
              </a:solidFill>
              <a:latin typeface="Arial Black" panose="020B0A04020102020204" pitchFamily="34" charset="0"/>
              <a:ea typeface="고도 B" pitchFamily="50" charset="-127"/>
            </a:endParaRPr>
          </a:p>
        </p:txBody>
      </p:sp>
      <p:sp>
        <p:nvSpPr>
          <p:cNvPr id="8201" name="부제목 2">
            <a:extLst>
              <a:ext uri="{FF2B5EF4-FFF2-40B4-BE49-F238E27FC236}">
                <a16:creationId xmlns:a16="http://schemas.microsoft.com/office/drawing/2014/main" id="{8BBD40C4-1E62-8C1D-296F-205E944211CC}"/>
              </a:ext>
            </a:extLst>
          </p:cNvPr>
          <p:cNvSpPr txBox="1">
            <a:spLocks/>
          </p:cNvSpPr>
          <p:nvPr/>
        </p:nvSpPr>
        <p:spPr bwMode="auto">
          <a:xfrm>
            <a:off x="1636713" y="3805238"/>
            <a:ext cx="2382837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sz="36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Grammar</a:t>
            </a:r>
            <a:endParaRPr lang="ko-KR" altLang="en-US" sz="3600" b="1">
              <a:solidFill>
                <a:schemeClr val="accent1"/>
              </a:solidFill>
              <a:latin typeface="Calibri" panose="020F0502020204030204" pitchFamily="34" charset="0"/>
              <a:ea typeface="고산자OTF" pitchFamily="34" charset="-127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그림 2">
            <a:extLst>
              <a:ext uri="{FF2B5EF4-FFF2-40B4-BE49-F238E27FC236}">
                <a16:creationId xmlns:a16="http://schemas.microsoft.com/office/drawing/2014/main" id="{797E1C7E-B98A-F541-EF53-DCB20BC3C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제목 1">
            <a:extLst>
              <a:ext uri="{FF2B5EF4-FFF2-40B4-BE49-F238E27FC236}">
                <a16:creationId xmlns:a16="http://schemas.microsoft.com/office/drawing/2014/main" id="{F4065D66-370E-1FB2-786C-CD64BC538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100013"/>
            <a:ext cx="5443538" cy="608012"/>
          </a:xfrm>
        </p:spPr>
        <p:txBody>
          <a:bodyPr/>
          <a:lstStyle/>
          <a:p>
            <a:pPr eaLnBrk="1" hangingPunct="1"/>
            <a:r>
              <a:rPr lang="en-US" altLang="ko-KR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일반동사의 형태</a:t>
            </a: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191FC62F-3416-A6AF-9D7E-0955ADFAD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376" y="908720"/>
            <a:ext cx="11089232" cy="1079500"/>
          </a:xfrm>
          <a:prstGeom prst="roundRect">
            <a:avLst>
              <a:gd name="adj" fmla="val 7131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1" fontAlgn="auto" latinLnBrk="1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주어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가 </a:t>
            </a:r>
            <a:r>
              <a:rPr lang="en-US" altLang="ko-KR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인칭</a:t>
            </a:r>
            <a:r>
              <a:rPr lang="en-US" altLang="ko-KR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2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인칭</a:t>
            </a:r>
            <a:r>
              <a:rPr lang="en-US" altLang="ko-KR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3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인칭</a:t>
            </a:r>
            <a:r>
              <a:rPr lang="en-US" altLang="ko-KR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복수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일 경우 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동사원형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을 쓰고</a:t>
            </a:r>
            <a:r>
              <a:rPr lang="en-US" altLang="ko-KR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ctr" eaLnBrk="1" fontAlgn="auto" latinLnBrk="1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인칭 단수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일 경우에는 「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동사원형</a:t>
            </a:r>
            <a:r>
              <a:rPr lang="en-US" altLang="ko-KR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+(e)s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」의 형태로 쓴다</a:t>
            </a:r>
            <a:r>
              <a:rPr lang="en-US" altLang="ko-KR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16389" name="텍스트 개체 틀 2">
            <a:extLst>
              <a:ext uri="{FF2B5EF4-FFF2-40B4-BE49-F238E27FC236}">
                <a16:creationId xmlns:a16="http://schemas.microsoft.com/office/drawing/2014/main" id="{19FE1E0B-1BDE-84CA-EF0D-088750E31EEF}"/>
              </a:ext>
            </a:extLst>
          </p:cNvPr>
          <p:cNvSpPr txBox="1">
            <a:spLocks/>
          </p:cNvSpPr>
          <p:nvPr/>
        </p:nvSpPr>
        <p:spPr bwMode="auto">
          <a:xfrm>
            <a:off x="8543925" y="271463"/>
            <a:ext cx="30972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Ready for a New Start</a:t>
            </a:r>
          </a:p>
        </p:txBody>
      </p:sp>
      <p:graphicFrame>
        <p:nvGraphicFramePr>
          <p:cNvPr id="4" name="내용 개체 틀 4">
            <a:extLst>
              <a:ext uri="{FF2B5EF4-FFF2-40B4-BE49-F238E27FC236}">
                <a16:creationId xmlns:a16="http://schemas.microsoft.com/office/drawing/2014/main" id="{F36907FA-3191-260C-1ACA-77B4540C32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6249192"/>
              </p:ext>
            </p:extLst>
          </p:nvPr>
        </p:nvGraphicFramePr>
        <p:xfrm>
          <a:off x="479425" y="2711450"/>
          <a:ext cx="11089183" cy="3771900"/>
        </p:xfrm>
        <a:graphic>
          <a:graphicData uri="http://schemas.openxmlformats.org/drawingml/2006/table">
            <a:tbl>
              <a:tblPr/>
              <a:tblGrid>
                <a:gridCol w="3168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125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297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대부분의 일반동사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/>
                      </a:endParaRPr>
                    </a:p>
                  </a:txBody>
                  <a:tcPr marL="64770" marR="64770" marT="17903" marB="179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동사원형 </a:t>
                      </a:r>
                      <a:r>
                        <a:rPr lang="en-US" altLang="ko-KR" sz="1800" b="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  <a:ea typeface="맑은 고딕"/>
                        </a:rPr>
                        <a:t>+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 </a:t>
                      </a:r>
                      <a:r>
                        <a:rPr lang="en-US" sz="1800" b="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맑은 고딕"/>
                        </a:rPr>
                        <a:t>s</a:t>
                      </a:r>
                    </a:p>
                  </a:txBody>
                  <a:tcPr marL="64770" marR="64770" marT="17903" marB="179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like ― like</a:t>
                      </a:r>
                      <a:r>
                        <a:rPr lang="en-US" sz="1800" b="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맑은 고딕"/>
                        </a:rPr>
                        <a:t>s	</a:t>
                      </a:r>
                      <a:r>
                        <a:rPr lang="en-US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work ― work</a:t>
                      </a:r>
                      <a:r>
                        <a:rPr lang="en-US" sz="1800" b="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맑은 고딕"/>
                        </a:rPr>
                        <a:t>s</a:t>
                      </a:r>
                      <a:endParaRPr lang="en-US" sz="1800" b="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/>
                      </a:endParaRPr>
                    </a:p>
                    <a:p>
                      <a:pPr marL="0" marR="0" indent="0" algn="l" fontAlgn="base" latinLnBrk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read 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― read</a:t>
                      </a:r>
                      <a:r>
                        <a:rPr lang="en-US" altLang="ko-KR" sz="1800" b="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</a:rPr>
                        <a:t>s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	</a:t>
                      </a:r>
                      <a:r>
                        <a:rPr lang="en-US" sz="18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</a:rPr>
                        <a:t>meet 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― meet</a:t>
                      </a:r>
                      <a:r>
                        <a:rPr lang="en-US" altLang="ko-KR" sz="1800" b="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</a:rPr>
                        <a:t>s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/>
                      </a:endParaRPr>
                    </a:p>
                  </a:txBody>
                  <a:tcPr marL="180000" marR="64770" marT="17903" marB="179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297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-o, -s, -x, -</a:t>
                      </a:r>
                      <a:r>
                        <a:rPr lang="en-US" sz="2000" b="1" kern="0" spc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sh</a:t>
                      </a:r>
                      <a:r>
                        <a:rPr lang="en-US" sz="2000" b="1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, -</a:t>
                      </a:r>
                      <a:r>
                        <a:rPr lang="en-US" sz="2000" b="1" kern="0" spc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ch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로</a:t>
                      </a:r>
                      <a:endParaRPr lang="en-US" altLang="ko-KR" sz="18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끝나는 동사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/>
                      </a:endParaRPr>
                    </a:p>
                  </a:txBody>
                  <a:tcPr marL="64770" marR="64770" marT="17903" marB="179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동사원형 </a:t>
                      </a:r>
                      <a:r>
                        <a:rPr lang="en-US" altLang="ko-KR" sz="1800" b="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  <a:ea typeface="맑은 고딕"/>
                        </a:rPr>
                        <a:t>+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 </a:t>
                      </a:r>
                      <a:r>
                        <a:rPr lang="en-US" sz="1800" b="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맑은 고딕"/>
                        </a:rPr>
                        <a:t>s</a:t>
                      </a:r>
                      <a:endParaRPr lang="en-US" sz="1800" b="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/>
                      </a:endParaRPr>
                    </a:p>
                  </a:txBody>
                  <a:tcPr marL="64770" marR="64770" marT="17903" marB="179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do 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― 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do</a:t>
                      </a:r>
                      <a:r>
                        <a:rPr lang="en-US" altLang="ko-KR" sz="1800" b="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맑은 고딕"/>
                        </a:rPr>
                        <a:t>es</a:t>
                      </a:r>
                      <a:r>
                        <a:rPr lang="en-US" altLang="ko-KR" sz="18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</a:rPr>
                        <a:t>	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miss 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― miss</a:t>
                      </a:r>
                      <a:r>
                        <a:rPr lang="en-US" altLang="ko-KR" sz="1800" b="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맑은 고딕"/>
                        </a:rPr>
                        <a:t>es	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fix 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― 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fix</a:t>
                      </a:r>
                      <a:r>
                        <a:rPr lang="en-US" altLang="ko-KR" sz="1800" b="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맑은 고딕"/>
                        </a:rPr>
                        <a:t>es</a:t>
                      </a:r>
                    </a:p>
                    <a:p>
                      <a:pPr marL="0" marR="0" indent="0" algn="l" fontAlgn="base" latinLnBrk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wash 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― 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wa</a:t>
                      </a:r>
                      <a:r>
                        <a:rPr lang="en-US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sh</a:t>
                      </a:r>
                      <a:r>
                        <a:rPr lang="en-US" sz="1800" b="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맑은 고딕"/>
                        </a:rPr>
                        <a:t>es	</a:t>
                      </a:r>
                      <a:r>
                        <a:rPr lang="en-US" sz="18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</a:rPr>
                        <a:t>catc</a:t>
                      </a:r>
                      <a:r>
                        <a:rPr lang="en-US" altLang="ko-KR" sz="18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/>
                        </a:rPr>
                        <a:t>h 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― 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catch</a:t>
                      </a:r>
                      <a:r>
                        <a:rPr lang="en-US" altLang="ko-KR" sz="1800" b="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맑은 고딕"/>
                        </a:rPr>
                        <a:t>es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64770" marT="17903" marB="179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297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「자음</a:t>
                      </a:r>
                      <a:r>
                        <a:rPr lang="en-US" altLang="ko-KR" sz="1800" b="1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+y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」로 끝나는 동사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/>
                      </a:endParaRPr>
                    </a:p>
                  </a:txBody>
                  <a:tcPr marL="64770" marR="64770" marT="17903" marB="179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y</a:t>
                      </a:r>
                      <a:r>
                        <a:rPr lang="ko-KR" altLang="en-US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를 </a:t>
                      </a:r>
                      <a:r>
                        <a:rPr lang="en-US" altLang="ko-KR" sz="1800" b="0" kern="0" spc="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맑은 고딕"/>
                        </a:rPr>
                        <a:t>i</a:t>
                      </a:r>
                      <a:r>
                        <a:rPr lang="ko-KR" altLang="en-US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로 바꾸고 </a:t>
                      </a:r>
                      <a:r>
                        <a:rPr lang="en-US" altLang="ko-KR" sz="1800" b="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  <a:ea typeface="맑은 고딕"/>
                        </a:rPr>
                        <a:t>+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 </a:t>
                      </a:r>
                      <a:r>
                        <a:rPr lang="en-US" sz="1800" b="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맑은 고딕"/>
                        </a:rPr>
                        <a:t>es</a:t>
                      </a:r>
                      <a:endParaRPr lang="ko-KR" altLang="en-US" sz="1800" b="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/>
                      </a:endParaRPr>
                    </a:p>
                  </a:txBody>
                  <a:tcPr marL="64770" marR="64770" marT="17903" marB="179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cry 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― </a:t>
                      </a:r>
                      <a:r>
                        <a:rPr lang="en-US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cr</a:t>
                      </a:r>
                      <a:r>
                        <a:rPr lang="en-US" sz="1800" b="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맑은 고딕"/>
                        </a:rPr>
                        <a:t>ies	</a:t>
                      </a:r>
                      <a:r>
                        <a:rPr lang="en-US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fly 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― fl</a:t>
                      </a:r>
                      <a:r>
                        <a:rPr lang="en-US" altLang="ko-KR" sz="1800" b="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</a:rPr>
                        <a:t>ies</a:t>
                      </a:r>
                    </a:p>
                    <a:p>
                      <a:pPr marL="0" marR="0" indent="0" algn="l" fontAlgn="base" latinLnBrk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try 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― </a:t>
                      </a:r>
                      <a:r>
                        <a:rPr lang="en-US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tr</a:t>
                      </a:r>
                      <a:r>
                        <a:rPr lang="en-US" sz="1800" b="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맑은 고딕"/>
                        </a:rPr>
                        <a:t>ies	</a:t>
                      </a:r>
                      <a:r>
                        <a:rPr lang="en-US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study 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―</a:t>
                      </a:r>
                      <a:r>
                        <a:rPr lang="en-US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 stud</a:t>
                      </a:r>
                      <a:r>
                        <a:rPr lang="en-US" sz="1800" b="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맑은 고딕"/>
                        </a:rPr>
                        <a:t>ies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0" marR="64770" marT="17903" marB="179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297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「모음</a:t>
                      </a:r>
                      <a:r>
                        <a:rPr lang="en-US" altLang="ko-KR" sz="1800" b="1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+y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」로 끝나는 동사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/>
                      </a:endParaRPr>
                    </a:p>
                  </a:txBody>
                  <a:tcPr marL="64770" marR="64770" marT="17903" marB="179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동사원형 </a:t>
                      </a:r>
                      <a:r>
                        <a:rPr lang="en-US" altLang="ko-KR" sz="1800" b="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  <a:ea typeface="맑은 고딕"/>
                        </a:rPr>
                        <a:t>+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 </a:t>
                      </a:r>
                      <a:r>
                        <a:rPr lang="en-US" sz="1800" b="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맑은 고딕"/>
                        </a:rPr>
                        <a:t>s</a:t>
                      </a:r>
                      <a:endParaRPr lang="en-US" altLang="ko-KR" sz="1800" b="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/>
                      </a:endParaRPr>
                    </a:p>
                  </a:txBody>
                  <a:tcPr marL="64770" marR="64770" marT="17903" marB="179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enjoy</a:t>
                      </a:r>
                      <a:r>
                        <a:rPr lang="ko-KR" altLang="en-US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 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― 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enjoy</a:t>
                      </a:r>
                      <a:r>
                        <a:rPr lang="en-US" altLang="ko-KR" sz="1800" b="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맑은 고딕"/>
                        </a:rPr>
                        <a:t>s	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play</a:t>
                      </a:r>
                      <a:r>
                        <a:rPr lang="ko-KR" altLang="en-US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/>
                        </a:rPr>
                        <a:t> </a:t>
                      </a:r>
                      <a:r>
                        <a:rPr lang="en-US" altLang="ko-KR" sz="1800" b="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― play</a:t>
                      </a:r>
                      <a:r>
                        <a:rPr lang="en-US" altLang="ko-KR" sz="1800" b="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맑은 고딕"/>
                        </a:rPr>
                        <a:t>s</a:t>
                      </a:r>
                      <a:endParaRPr lang="en-US" altLang="ko-KR" sz="1800" b="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/>
                      </a:endParaRPr>
                    </a:p>
                  </a:txBody>
                  <a:tcPr marL="180000" marR="64770" marT="17903" marB="1790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8563E20-BD0A-76C6-B14E-2B467FA95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7" y="2152685"/>
            <a:ext cx="3672408" cy="402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72000" bIns="0" anchor="ctr" anchorCtr="0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ko-KR" sz="2000" b="1" dirty="0">
                <a:solidFill>
                  <a:srgbClr val="000000"/>
                </a:solidFill>
                <a:ea typeface="맑은 고딕" panose="020B0503020000020004" pitchFamily="50" charset="-127"/>
                <a:cs typeface="Arial" panose="020B0604020202020204" pitchFamily="34" charset="0"/>
              </a:rPr>
              <a:t>※</a:t>
            </a:r>
            <a:r>
              <a:rPr lang="ko-KR" altLang="ko-KR" sz="2000" b="1" dirty="0">
                <a:solidFill>
                  <a:srgbClr val="000000"/>
                </a:solidFill>
                <a:ea typeface="맑은 고딕" panose="020B0503020000020004" pitchFamily="50" charset="-127"/>
                <a:cs typeface="Arial" panose="020B0604020202020204" pitchFamily="34" charset="0"/>
              </a:rPr>
              <a:t> 「</a:t>
            </a:r>
            <a:r>
              <a:rPr lang="ko-KR" altLang="en-US" sz="2000" b="1" dirty="0">
                <a:solidFill>
                  <a:srgbClr val="000000"/>
                </a:solidFill>
                <a:ea typeface="맑은 고딕" panose="020B0503020000020004" pitchFamily="50" charset="-127"/>
                <a:cs typeface="Arial" panose="020B0604020202020204" pitchFamily="34" charset="0"/>
              </a:rPr>
              <a:t>단수 동사</a:t>
            </a:r>
            <a:r>
              <a:rPr lang="ko-KR" altLang="ko-KR" sz="2000" b="1" dirty="0">
                <a:solidFill>
                  <a:srgbClr val="000000"/>
                </a:solidFill>
                <a:ea typeface="맑은 고딕" panose="020B0503020000020004" pitchFamily="50" charset="-127"/>
                <a:cs typeface="Arial" panose="020B0604020202020204" pitchFamily="34" charset="0"/>
              </a:rPr>
              <a:t>」 형태 만드는 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그림 2">
            <a:extLst>
              <a:ext uri="{FF2B5EF4-FFF2-40B4-BE49-F238E27FC236}">
                <a16:creationId xmlns:a16="http://schemas.microsoft.com/office/drawing/2014/main" id="{AE6F2638-4736-81A2-801D-AAC94EA5D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제목 1">
            <a:extLst>
              <a:ext uri="{FF2B5EF4-FFF2-40B4-BE49-F238E27FC236}">
                <a16:creationId xmlns:a16="http://schemas.microsoft.com/office/drawing/2014/main" id="{3E9DF174-0A18-57CE-0039-6016CEF4B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100013"/>
            <a:ext cx="5443538" cy="608012"/>
          </a:xfrm>
        </p:spPr>
        <p:txBody>
          <a:bodyPr/>
          <a:lstStyle/>
          <a:p>
            <a:pPr eaLnBrk="1" hangingPunct="1"/>
            <a:r>
              <a:rPr lang="en-US" altLang="ko-KR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일반동사의 부정문</a:t>
            </a: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1C1D4859-6668-D2F5-AFE5-793BE81862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84" y="1077913"/>
            <a:ext cx="10945215" cy="1366837"/>
          </a:xfrm>
          <a:prstGeom prst="roundRect">
            <a:avLst>
              <a:gd name="adj" fmla="val 6570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wrap="none" lIns="288000" tIns="0" bIns="72000" anchor="ctr" anchorCtr="0"/>
          <a:lstStyle/>
          <a:p>
            <a:pPr eaLnBrk="1" fontAlgn="auto" latinLnBrk="1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주어가 </a:t>
            </a:r>
            <a:r>
              <a:rPr lang="en-US" altLang="ko-KR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인칭</a:t>
            </a:r>
            <a:r>
              <a:rPr lang="en-US" altLang="ko-KR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2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인칭</a:t>
            </a:r>
            <a:r>
              <a:rPr lang="en-US" altLang="ko-KR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3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인칭 복수일 경우 동사원형 앞에 </a:t>
            </a:r>
            <a:r>
              <a:rPr lang="en-US" altLang="ko-KR" sz="2400" b="1" dirty="0">
                <a:solidFill>
                  <a:schemeClr val="accent5"/>
                </a:solidFill>
                <a:latin typeface="맑은 고딕" pitchFamily="50" charset="-127"/>
                <a:ea typeface="맑은 고딕" pitchFamily="50" charset="-127"/>
              </a:rPr>
              <a:t>do not</a:t>
            </a:r>
            <a:r>
              <a:rPr lang="ko-KR" altLang="en-US" sz="2400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〔</a:t>
            </a:r>
            <a:r>
              <a:rPr lang="en-US" altLang="ko-KR" sz="2400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don’t</a:t>
            </a:r>
            <a:r>
              <a:rPr lang="ko-KR" altLang="en-US" sz="2400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〕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을</a:t>
            </a:r>
            <a:r>
              <a:rPr lang="en-US" altLang="ko-KR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eaLnBrk="1" fontAlgn="auto" latinLnBrk="1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인칭</a:t>
            </a:r>
            <a:r>
              <a:rPr lang="en-US" altLang="ko-KR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단수일 경우 </a:t>
            </a:r>
            <a:r>
              <a:rPr lang="en-US" altLang="ko-KR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does </a:t>
            </a:r>
            <a:r>
              <a:rPr lang="en-US" altLang="ko-KR" sz="24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not〔doesn’t</a:t>
            </a:r>
            <a:r>
              <a:rPr lang="en-US" altLang="ko-KR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〕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을 쓴다</a:t>
            </a:r>
            <a:r>
              <a:rPr lang="en-US" altLang="ko-KR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17413" name="텍스트 개체 틀 2">
            <a:extLst>
              <a:ext uri="{FF2B5EF4-FFF2-40B4-BE49-F238E27FC236}">
                <a16:creationId xmlns:a16="http://schemas.microsoft.com/office/drawing/2014/main" id="{630331AB-3A17-8BD4-D0F3-BF769082B656}"/>
              </a:ext>
            </a:extLst>
          </p:cNvPr>
          <p:cNvSpPr txBox="1">
            <a:spLocks/>
          </p:cNvSpPr>
          <p:nvPr/>
        </p:nvSpPr>
        <p:spPr bwMode="auto">
          <a:xfrm>
            <a:off x="8543925" y="271463"/>
            <a:ext cx="30972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Ready for a New Start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15E015B1-C7E1-3A9E-E212-D0636FBF294A}"/>
              </a:ext>
            </a:extLst>
          </p:cNvPr>
          <p:cNvSpPr/>
          <p:nvPr/>
        </p:nvSpPr>
        <p:spPr>
          <a:xfrm>
            <a:off x="551385" y="2814638"/>
            <a:ext cx="10945214" cy="3278187"/>
          </a:xfrm>
          <a:prstGeom prst="roundRect">
            <a:avLst>
              <a:gd name="adj" fmla="val 902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3319" name="TextBox 5">
            <a:extLst>
              <a:ext uri="{FF2B5EF4-FFF2-40B4-BE49-F238E27FC236}">
                <a16:creationId xmlns:a16="http://schemas.microsoft.com/office/drawing/2014/main" id="{46CBC111-B203-8A2C-F837-3B7783183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424" y="3051920"/>
            <a:ext cx="8569325" cy="2773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latinLnBrk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ko-KR" sz="3000" b="1" dirty="0">
                <a:solidFill>
                  <a:srgbClr val="4F81B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30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  <a:r>
              <a:rPr lang="ko-KR" altLang="en-US" sz="3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3000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</a:t>
            </a:r>
            <a:r>
              <a:rPr lang="ko-KR" altLang="en-US" sz="3000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3000" b="1" dirty="0" err="1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not</a:t>
            </a:r>
            <a:r>
              <a:rPr lang="ko-KR" altLang="en-US" sz="3000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〔</a:t>
            </a:r>
            <a:r>
              <a:rPr lang="en-US" altLang="ko-KR" sz="3000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don’t</a:t>
            </a:r>
            <a:r>
              <a:rPr lang="ko-KR" altLang="en-US" sz="3000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〕 </a:t>
            </a:r>
            <a:r>
              <a:rPr lang="en-US" altLang="ko-KR" sz="3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like pizza</a:t>
            </a:r>
            <a:r>
              <a:rPr lang="ko-KR" altLang="en-US" sz="3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.​</a:t>
            </a:r>
            <a:endParaRPr lang="en-US" altLang="ko-KR" sz="30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3000" b="1" dirty="0">
                <a:solidFill>
                  <a:srgbClr val="4F81B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en-US" altLang="ko-KR" sz="3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You</a:t>
            </a:r>
            <a:r>
              <a:rPr lang="ko-KR" altLang="en-US" sz="3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3000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</a:t>
            </a:r>
            <a:r>
              <a:rPr lang="ko-KR" altLang="en-US" sz="3000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3000" b="1" dirty="0" err="1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not</a:t>
            </a:r>
            <a:r>
              <a:rPr lang="ko-KR" altLang="en-US" sz="3000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〔</a:t>
            </a:r>
            <a:r>
              <a:rPr lang="en-US" altLang="ko-KR" sz="3000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don’t</a:t>
            </a:r>
            <a:r>
              <a:rPr lang="ko-KR" altLang="en-US" sz="3000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〕 </a:t>
            </a:r>
            <a:r>
              <a:rPr lang="en-US" altLang="ko-KR" sz="3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know my name.</a:t>
            </a:r>
            <a:r>
              <a:rPr lang="ko-KR" altLang="en-US" sz="3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​</a:t>
            </a:r>
            <a:endParaRPr lang="en-US" altLang="ko-KR" sz="30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3000" b="1" dirty="0">
                <a:solidFill>
                  <a:srgbClr val="4F81B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en-US" altLang="ko-KR" sz="3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They</a:t>
            </a:r>
            <a:r>
              <a:rPr lang="ko-KR" altLang="en-US" sz="3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3000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</a:t>
            </a:r>
            <a:r>
              <a:rPr lang="ko-KR" altLang="en-US" sz="3000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3000" b="1" dirty="0" err="1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not</a:t>
            </a:r>
            <a:r>
              <a:rPr lang="ko-KR" altLang="en-US" sz="3000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〔</a:t>
            </a:r>
            <a:r>
              <a:rPr lang="en-US" altLang="ko-KR" sz="3000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don’t</a:t>
            </a:r>
            <a:r>
              <a:rPr lang="ko-KR" altLang="en-US" sz="3000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〕 </a:t>
            </a:r>
            <a:r>
              <a:rPr lang="en-US" altLang="ko-KR" sz="3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work on weekends.</a:t>
            </a:r>
            <a:r>
              <a:rPr lang="ko-KR" altLang="en-US" sz="3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​</a:t>
            </a:r>
            <a:endParaRPr lang="en-US" altLang="ko-KR" sz="30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ko-KR" sz="3000" b="1" dirty="0">
                <a:solidFill>
                  <a:srgbClr val="4F81B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en-US" altLang="ko-KR" sz="3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She</a:t>
            </a:r>
            <a:r>
              <a:rPr lang="ko-KR" altLang="en-US" sz="3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3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does</a:t>
            </a:r>
            <a:r>
              <a:rPr lang="ko-KR" altLang="en-US" sz="3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30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not</a:t>
            </a:r>
            <a:r>
              <a:rPr lang="ko-KR" altLang="en-US" sz="3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〔</a:t>
            </a:r>
            <a:r>
              <a:rPr lang="en-US" altLang="ko-KR" sz="30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doesn</a:t>
            </a:r>
            <a:r>
              <a:rPr lang="en-US" altLang="ko-KR" sz="3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30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</a:t>
            </a:r>
            <a:r>
              <a:rPr lang="ko-KR" altLang="en-US" sz="3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〕 </a:t>
            </a:r>
            <a:r>
              <a:rPr lang="en-US" altLang="ko-KR" sz="3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come home early</a:t>
            </a:r>
            <a:r>
              <a:rPr lang="ko-KR" altLang="en-US" sz="3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.​</a:t>
            </a:r>
            <a:endParaRPr lang="en-US" altLang="ko-KR" sz="30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133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그림 2">
            <a:extLst>
              <a:ext uri="{FF2B5EF4-FFF2-40B4-BE49-F238E27FC236}">
                <a16:creationId xmlns:a16="http://schemas.microsoft.com/office/drawing/2014/main" id="{BD6E39A6-C2F5-BD44-7C8A-168AC5652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제목 1">
            <a:extLst>
              <a:ext uri="{FF2B5EF4-FFF2-40B4-BE49-F238E27FC236}">
                <a16:creationId xmlns:a16="http://schemas.microsoft.com/office/drawing/2014/main" id="{D6B8C7B0-88D6-39C5-34FC-D35D1AB95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100013"/>
            <a:ext cx="5443538" cy="608012"/>
          </a:xfrm>
        </p:spPr>
        <p:txBody>
          <a:bodyPr/>
          <a:lstStyle/>
          <a:p>
            <a:pPr eaLnBrk="1" hangingPunct="1"/>
            <a:r>
              <a:rPr lang="en-US" altLang="ko-KR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ko-KR" altLang="en-US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일반동사의 의문문</a:t>
            </a: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327CCB9D-DF45-EB2D-2DA2-2470B75F6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498" y="1051942"/>
            <a:ext cx="10945216" cy="2197894"/>
          </a:xfrm>
          <a:prstGeom prst="roundRect">
            <a:avLst>
              <a:gd name="adj" fmla="val 6570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fontAlgn="auto" latin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ko-KR" altLang="en-US" sz="2400" b="1" dirty="0">
                <a:solidFill>
                  <a:srgbClr val="4F81BD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주어가 </a:t>
            </a:r>
            <a:r>
              <a:rPr lang="en-US" altLang="ko-KR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1, 2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인칭이거나 </a:t>
            </a:r>
            <a:r>
              <a:rPr lang="en-US" altLang="ko-KR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인칭 복수일 경우 </a:t>
            </a:r>
            <a:r>
              <a:rPr lang="ko-KR" altLang="en-US" sz="2400" b="1" dirty="0">
                <a:solidFill>
                  <a:schemeClr val="accent5"/>
                </a:solidFill>
                <a:latin typeface="맑은 고딕" pitchFamily="50" charset="-127"/>
                <a:ea typeface="맑은 고딕" pitchFamily="50" charset="-127"/>
              </a:rPr>
              <a:t>「</a:t>
            </a:r>
            <a:r>
              <a:rPr lang="en-US" altLang="ko-KR" sz="2400" b="1" dirty="0">
                <a:solidFill>
                  <a:schemeClr val="accent5"/>
                </a:solidFill>
                <a:latin typeface="맑은 고딕" pitchFamily="50" charset="-127"/>
                <a:ea typeface="맑은 고딕" pitchFamily="50" charset="-127"/>
              </a:rPr>
              <a:t>Do</a:t>
            </a:r>
            <a:r>
              <a:rPr lang="ko-KR" altLang="en-US" sz="2400" b="1" dirty="0">
                <a:solidFill>
                  <a:schemeClr val="accent5"/>
                </a:solidFill>
                <a:latin typeface="맑은 고딕" pitchFamily="50" charset="-127"/>
                <a:ea typeface="맑은 고딕" pitchFamily="50" charset="-127"/>
              </a:rPr>
              <a:t>＋</a:t>
            </a:r>
            <a:r>
              <a:rPr lang="ko-KR" altLang="en-US" sz="2400" b="1" dirty="0" err="1">
                <a:solidFill>
                  <a:schemeClr val="accent5"/>
                </a:solidFill>
                <a:latin typeface="맑은 고딕" pitchFamily="50" charset="-127"/>
                <a:ea typeface="맑은 고딕" pitchFamily="50" charset="-127"/>
              </a:rPr>
              <a:t>주어＋동사원형</a:t>
            </a:r>
            <a:r>
              <a:rPr lang="ko-KR" altLang="en-US" sz="2400" b="1" dirty="0">
                <a:solidFill>
                  <a:schemeClr val="accent5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400" b="1" dirty="0">
                <a:solidFill>
                  <a:schemeClr val="accent5"/>
                </a:solidFill>
                <a:latin typeface="맑은 고딕" pitchFamily="50" charset="-127"/>
                <a:ea typeface="맑은 고딕" pitchFamily="50" charset="-127"/>
              </a:rPr>
              <a:t>~?</a:t>
            </a:r>
            <a:r>
              <a:rPr lang="ko-KR" altLang="en-US" sz="2400" b="1" dirty="0">
                <a:solidFill>
                  <a:schemeClr val="accent5"/>
                </a:solidFill>
                <a:latin typeface="맑은 고딕" pitchFamily="50" charset="-127"/>
                <a:ea typeface="맑은 고딕" pitchFamily="50" charset="-127"/>
              </a:rPr>
              <a:t>」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형태로</a:t>
            </a:r>
            <a:endParaRPr lang="en-US" altLang="ko-KR" sz="2400" b="1" dirty="0">
              <a:solidFill>
                <a:schemeClr val="accent5"/>
              </a:solidFill>
              <a:latin typeface="맑은 고딕" pitchFamily="50" charset="-127"/>
              <a:ea typeface="맑은 고딕" pitchFamily="50" charset="-127"/>
            </a:endParaRPr>
          </a:p>
          <a:p>
            <a:pPr eaLnBrk="1" fontAlgn="auto" latin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ko-KR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3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인칭 단수일 경우 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「</a:t>
            </a:r>
            <a:r>
              <a:rPr lang="en-US" altLang="ko-KR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Does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＋</a:t>
            </a:r>
            <a:r>
              <a:rPr lang="ko-KR" altLang="en-US" sz="24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주어＋동사원형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~?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」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형태로 쓴다</a:t>
            </a:r>
            <a:endParaRPr lang="en-US" altLang="ko-KR" sz="2400" b="1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eaLnBrk="1" fontAlgn="auto" latin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▶</a:t>
            </a:r>
            <a:r>
              <a:rPr lang="en-US" altLang="ko-KR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긍정의 대답</a:t>
            </a:r>
            <a:r>
              <a:rPr lang="en-US" altLang="ko-KR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「</a:t>
            </a:r>
            <a:r>
              <a:rPr lang="en-US" altLang="ko-KR" sz="2400" b="1" dirty="0">
                <a:solidFill>
                  <a:srgbClr val="92D050"/>
                </a:solidFill>
                <a:latin typeface="맑은 고딕" pitchFamily="50" charset="-127"/>
                <a:ea typeface="맑은 고딕" pitchFamily="50" charset="-127"/>
              </a:rPr>
              <a:t>Yes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주어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+</a:t>
            </a:r>
            <a:r>
              <a:rPr lang="en-US" altLang="ko-KR" sz="2400" b="1" dirty="0">
                <a:solidFill>
                  <a:srgbClr val="92D050"/>
                </a:solidFill>
                <a:latin typeface="맑은 고딕" pitchFamily="50" charset="-127"/>
                <a:ea typeface="맑은 고딕" pitchFamily="50" charset="-127"/>
              </a:rPr>
              <a:t>do</a:t>
            </a:r>
            <a:r>
              <a:rPr lang="ko-KR" altLang="en-US" sz="2400" b="1" dirty="0">
                <a:solidFill>
                  <a:srgbClr val="92D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〔</a:t>
            </a:r>
            <a:r>
              <a:rPr lang="en-US" altLang="ko-KR" sz="2400" b="1" dirty="0">
                <a:solidFill>
                  <a:srgbClr val="92D050"/>
                </a:solidFill>
                <a:latin typeface="맑은 고딕" pitchFamily="50" charset="-127"/>
                <a:ea typeface="맑은 고딕" pitchFamily="50" charset="-127"/>
              </a:rPr>
              <a:t>does</a:t>
            </a:r>
            <a:r>
              <a:rPr lang="ko-KR" altLang="en-US" sz="2400" b="1" dirty="0">
                <a:solidFill>
                  <a:srgbClr val="92D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〕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」</a:t>
            </a:r>
            <a:endParaRPr lang="en-US" altLang="ko-KR" sz="2400" b="1" dirty="0">
              <a:latin typeface="맑은 고딕" pitchFamily="50" charset="-127"/>
              <a:ea typeface="맑은 고딕" pitchFamily="50" charset="-127"/>
            </a:endParaRPr>
          </a:p>
          <a:p>
            <a:pPr eaLnBrk="1" fontAlgn="auto" latin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▶</a:t>
            </a:r>
            <a:r>
              <a:rPr lang="en-US" altLang="ko-KR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부정의 대답</a:t>
            </a:r>
            <a:r>
              <a:rPr lang="en-US" altLang="ko-KR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「</a:t>
            </a:r>
            <a:r>
              <a:rPr lang="en-US" altLang="ko-KR" sz="2400" b="1" dirty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No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주어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+</a:t>
            </a:r>
            <a:r>
              <a:rPr lang="en-US" altLang="ko-KR" sz="2400" b="1" dirty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don’t</a:t>
            </a:r>
            <a:r>
              <a:rPr lang="ko-KR" altLang="en-US" sz="2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〔</a:t>
            </a:r>
            <a:r>
              <a:rPr lang="en-US" altLang="ko-KR" sz="2400" b="1" dirty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doesn’t</a:t>
            </a:r>
            <a:r>
              <a:rPr lang="ko-KR" altLang="en-US" sz="2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〕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」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​​</a:t>
            </a:r>
          </a:p>
        </p:txBody>
      </p:sp>
      <p:sp>
        <p:nvSpPr>
          <p:cNvPr id="18437" name="텍스트 개체 틀 2">
            <a:extLst>
              <a:ext uri="{FF2B5EF4-FFF2-40B4-BE49-F238E27FC236}">
                <a16:creationId xmlns:a16="http://schemas.microsoft.com/office/drawing/2014/main" id="{8BF0D548-34AA-B6D6-CF52-BD1FED2733D4}"/>
              </a:ext>
            </a:extLst>
          </p:cNvPr>
          <p:cNvSpPr txBox="1">
            <a:spLocks/>
          </p:cNvSpPr>
          <p:nvPr/>
        </p:nvSpPr>
        <p:spPr bwMode="auto">
          <a:xfrm>
            <a:off x="8543925" y="271463"/>
            <a:ext cx="30972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Ready for a New Start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A6A05696-B5E1-D976-373C-D43E9CA04E7B}"/>
              </a:ext>
            </a:extLst>
          </p:cNvPr>
          <p:cNvGrpSpPr/>
          <p:nvPr/>
        </p:nvGrpSpPr>
        <p:grpSpPr>
          <a:xfrm>
            <a:off x="534498" y="3704164"/>
            <a:ext cx="10945216" cy="2686808"/>
            <a:chOff x="534498" y="3550504"/>
            <a:chExt cx="10945216" cy="2686808"/>
          </a:xfrm>
        </p:grpSpPr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90C718BE-91D9-4B42-8DED-92F0D85CB36B}"/>
                </a:ext>
              </a:extLst>
            </p:cNvPr>
            <p:cNvSpPr/>
            <p:nvPr/>
          </p:nvSpPr>
          <p:spPr>
            <a:xfrm>
              <a:off x="534498" y="3550504"/>
              <a:ext cx="10945216" cy="2686808"/>
            </a:xfrm>
            <a:prstGeom prst="roundRect">
              <a:avLst>
                <a:gd name="adj" fmla="val 6983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4343" name="TextBox 5">
              <a:extLst>
                <a:ext uri="{FF2B5EF4-FFF2-40B4-BE49-F238E27FC236}">
                  <a16:creationId xmlns:a16="http://schemas.microsoft.com/office/drawing/2014/main" id="{776AD803-3404-70D0-6FBE-33C02C5A3D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7408" y="3736241"/>
              <a:ext cx="8064500" cy="228678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9pPr>
            </a:lstStyle>
            <a:p>
              <a:pPr latinLnBrk="0">
                <a:buNone/>
                <a:defRPr/>
              </a:pPr>
              <a:r>
                <a:rPr lang="en-US" altLang="ko-KR" sz="2800" b="1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A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  </a:t>
              </a:r>
              <a:r>
                <a:rPr lang="en-US" altLang="ko-KR" sz="2800" dirty="0">
                  <a:solidFill>
                    <a:schemeClr val="accent5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Do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 you </a:t>
              </a:r>
              <a:r>
                <a:rPr lang="en-US" altLang="ko-KR" sz="2800" dirty="0">
                  <a:solidFill>
                    <a:schemeClr val="accent5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know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 the answer? </a:t>
              </a:r>
            </a:p>
            <a:p>
              <a:pPr latinLnBrk="0">
                <a:buFont typeface="Arial" panose="020B0604020202020204" pitchFamily="34" charset="0"/>
                <a:buNone/>
                <a:defRPr/>
              </a:pPr>
              <a:r>
                <a:rPr lang="en-US" altLang="ko-KR" sz="2800" b="1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B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  </a:t>
              </a:r>
              <a:r>
                <a:rPr lang="en-US" altLang="ko-KR" sz="2800" dirty="0">
                  <a:solidFill>
                    <a:srgbClr val="92D05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Yes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, I </a:t>
              </a:r>
              <a:r>
                <a:rPr lang="en-US" altLang="ko-KR" sz="2800" dirty="0">
                  <a:solidFill>
                    <a:srgbClr val="92D05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do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. </a:t>
              </a:r>
              <a:r>
                <a:rPr lang="en-US" altLang="ko-KR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lang="ko-KR" altLang="en-US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긍정</a:t>
              </a:r>
              <a:r>
                <a:rPr lang="en-US" altLang="ko-KR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) 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/ </a:t>
              </a:r>
              <a:r>
                <a:rPr lang="en-US" altLang="ko-KR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No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, I </a:t>
              </a:r>
              <a:r>
                <a:rPr lang="en-US" altLang="ko-KR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don’t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. </a:t>
              </a:r>
              <a:r>
                <a:rPr lang="en-US" altLang="ko-KR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lang="ko-KR" altLang="en-US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부정</a:t>
              </a:r>
              <a:r>
                <a:rPr lang="en-US" altLang="ko-KR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) </a:t>
              </a:r>
            </a:p>
            <a:p>
              <a:pPr latinLnBrk="0">
                <a:spcBef>
                  <a:spcPct val="0"/>
                </a:spcBef>
                <a:buFontTx/>
                <a:buNone/>
                <a:defRPr/>
              </a:pPr>
              <a:endParaRPr lang="en-US" altLang="ko-KR" sz="2500" b="1" dirty="0">
                <a:solidFill>
                  <a:srgbClr val="000000"/>
                </a:solidFill>
                <a:latin typeface="+mn-lt"/>
                <a:ea typeface="맑은 고딕" panose="020B0503020000020004" pitchFamily="50" charset="-127"/>
                <a:cs typeface="Arial" panose="020B0604020202020204" pitchFamily="34" charset="0"/>
              </a:endParaRPr>
            </a:p>
            <a:p>
              <a:pPr latinLnBrk="0">
                <a:spcBef>
                  <a:spcPct val="0"/>
                </a:spcBef>
                <a:buFontTx/>
                <a:buNone/>
                <a:defRPr/>
              </a:pPr>
              <a:r>
                <a:rPr lang="en-US" altLang="ko-KR" sz="2800" b="1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A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  </a:t>
              </a:r>
              <a:r>
                <a:rPr lang="en-US" altLang="ko-KR" sz="2800" dirty="0">
                  <a:solidFill>
                    <a:srgbClr val="FF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Does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 he </a:t>
              </a:r>
              <a:r>
                <a:rPr lang="en-US" altLang="ko-KR" sz="2800" dirty="0">
                  <a:solidFill>
                    <a:srgbClr val="FF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live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 with his dog? </a:t>
              </a:r>
              <a:endParaRPr lang="en-US" altLang="ko-KR" sz="2800" b="1" dirty="0">
                <a:solidFill>
                  <a:srgbClr val="000000"/>
                </a:solidFill>
                <a:latin typeface="+mn-lt"/>
                <a:ea typeface="맑은 고딕" panose="020B0503020000020004" pitchFamily="50" charset="-127"/>
                <a:cs typeface="Arial" panose="020B0604020202020204" pitchFamily="34" charset="0"/>
              </a:endParaRPr>
            </a:p>
            <a:p>
              <a:pPr latinLnBrk="0">
                <a:spcBef>
                  <a:spcPct val="0"/>
                </a:spcBef>
                <a:buFontTx/>
                <a:buNone/>
                <a:defRPr/>
              </a:pPr>
              <a:r>
                <a:rPr lang="en-US" altLang="ko-KR" sz="2800" b="1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B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  </a:t>
              </a:r>
              <a:r>
                <a:rPr lang="en-US" altLang="ko-KR" sz="2800" dirty="0">
                  <a:solidFill>
                    <a:srgbClr val="92D05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Yes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, he </a:t>
              </a:r>
              <a:r>
                <a:rPr lang="en-US" altLang="ko-KR" sz="2800" dirty="0">
                  <a:solidFill>
                    <a:srgbClr val="92D05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does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. </a:t>
              </a:r>
              <a:r>
                <a:rPr lang="en-US" altLang="ko-KR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lang="ko-KR" altLang="en-US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긍정</a:t>
              </a:r>
              <a:r>
                <a:rPr lang="en-US" altLang="ko-KR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) 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/ </a:t>
              </a:r>
              <a:r>
                <a:rPr lang="en-US" altLang="ko-KR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No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, he </a:t>
              </a:r>
              <a:r>
                <a:rPr lang="en-US" altLang="ko-KR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doesn’t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. </a:t>
              </a:r>
              <a:r>
                <a:rPr lang="en-US" altLang="ko-KR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lang="ko-KR" altLang="en-US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부정</a:t>
              </a:r>
              <a:r>
                <a:rPr lang="en-US" altLang="ko-KR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) </a:t>
              </a:r>
              <a:r>
                <a:rPr lang="en-US" altLang="ko-KR" sz="200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​​</a:t>
              </a:r>
              <a:endParaRPr lang="ko-KR" altLang="en-US" sz="2000" dirty="0">
                <a:solidFill>
                  <a:srgbClr val="000000"/>
                </a:solidFill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  <p:bldP spid="143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그림 4">
            <a:extLst>
              <a:ext uri="{FF2B5EF4-FFF2-40B4-BE49-F238E27FC236}">
                <a16:creationId xmlns:a16="http://schemas.microsoft.com/office/drawing/2014/main" id="{392008D3-7569-5405-959A-0077AE3D8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927F6FD5-C3DB-972F-4C96-1BCEF54FD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2205038"/>
            <a:ext cx="5329238" cy="1016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6000" b="1" dirty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Arial" pitchFamily="34" charset="0"/>
              </a:rPr>
              <a:t>Thank You!</a:t>
            </a:r>
            <a:endParaRPr lang="ko-KR" altLang="en-US" sz="6000" b="1" dirty="0">
              <a:solidFill>
                <a:schemeClr val="bg1"/>
              </a:solidFill>
              <a:latin typeface="Arial Black" panose="020B0A04020102020204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그림 2">
            <a:extLst>
              <a:ext uri="{FF2B5EF4-FFF2-40B4-BE49-F238E27FC236}">
                <a16:creationId xmlns:a16="http://schemas.microsoft.com/office/drawing/2014/main" id="{D598FF24-5C3C-9049-04DA-92AFD7B76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26988"/>
            <a:ext cx="12214225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그림 7">
            <a:extLst>
              <a:ext uri="{FF2B5EF4-FFF2-40B4-BE49-F238E27FC236}">
                <a16:creationId xmlns:a16="http://schemas.microsoft.com/office/drawing/2014/main" id="{85384F40-01A5-DA81-09F4-F9759AE41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3429000"/>
            <a:ext cx="8875712" cy="112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텍스트 개체 틀 2">
            <a:extLst>
              <a:ext uri="{FF2B5EF4-FFF2-40B4-BE49-F238E27FC236}">
                <a16:creationId xmlns:a16="http://schemas.microsoft.com/office/drawing/2014/main" id="{33704AB7-6ABA-6916-0A01-66EC767AF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7475" y="1173163"/>
            <a:ext cx="4178300" cy="5207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ko-KR" alt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이번 시간에는</a:t>
            </a:r>
            <a:r>
              <a:rPr lang="en-US" altLang="ko-KR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…</a:t>
            </a:r>
            <a:endParaRPr lang="ko-KR" alt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222" name="그림 4">
            <a:extLst>
              <a:ext uri="{FF2B5EF4-FFF2-40B4-BE49-F238E27FC236}">
                <a16:creationId xmlns:a16="http://schemas.microsoft.com/office/drawing/2014/main" id="{720B1F81-11D0-E2EE-D66F-5ED817414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225" y="1052513"/>
            <a:ext cx="831850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1807A70D-19D0-97A1-4B1B-0B839C9F22B0}"/>
              </a:ext>
            </a:extLst>
          </p:cNvPr>
          <p:cNvSpPr/>
          <p:nvPr/>
        </p:nvSpPr>
        <p:spPr>
          <a:xfrm>
            <a:off x="5312894" y="3699668"/>
            <a:ext cx="1487488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itchFamily="50" charset="-127"/>
                <a:ea typeface="맑은 고딕" pitchFamily="50" charset="-127"/>
              </a:rPr>
              <a:t>be</a:t>
            </a:r>
            <a:r>
              <a:rPr lang="ko-KR" alt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동사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2">
            <a:extLst>
              <a:ext uri="{FF2B5EF4-FFF2-40B4-BE49-F238E27FC236}">
                <a16:creationId xmlns:a16="http://schemas.microsoft.com/office/drawing/2014/main" id="{90D18284-3CFC-C9D5-398F-FBD5568E0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제목 1">
            <a:extLst>
              <a:ext uri="{FF2B5EF4-FFF2-40B4-BE49-F238E27FC236}">
                <a16:creationId xmlns:a16="http://schemas.microsoft.com/office/drawing/2014/main" id="{44813CC1-22B4-09E2-6D84-80A59A599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5" y="88900"/>
            <a:ext cx="5443538" cy="608013"/>
          </a:xfrm>
        </p:spPr>
        <p:txBody>
          <a:bodyPr/>
          <a:lstStyle/>
          <a:p>
            <a:pPr eaLnBrk="1" hangingPunct="1"/>
            <a:r>
              <a:rPr lang="en-US" altLang="ko-KR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be</a:t>
            </a:r>
            <a:r>
              <a:rPr lang="ko-KR" altLang="en-US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동사의 의미</a:t>
            </a: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89964C9B-5376-CFE0-4F4D-A8EE2605F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376" y="4730750"/>
            <a:ext cx="11017224" cy="1794594"/>
          </a:xfrm>
          <a:prstGeom prst="roundRect">
            <a:avLst>
              <a:gd name="adj" fmla="val 757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1" fontAlgn="auto" latinLnBrk="1" hangingPunct="1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ko-KR" altLang="en-US" sz="2600" b="1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en-US" altLang="ko-KR" sz="2600" b="1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~</a:t>
            </a:r>
            <a:r>
              <a:rPr lang="ko-KR" altLang="en-US" sz="2600" b="1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이다</a:t>
            </a:r>
            <a:r>
              <a:rPr lang="en-US" altLang="ko-KR" sz="2600" b="1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,~(</a:t>
            </a:r>
            <a:r>
              <a:rPr lang="ko-KR" altLang="en-US" sz="2600" b="1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에</a:t>
            </a:r>
            <a:r>
              <a:rPr lang="en-US" altLang="ko-KR" sz="2600" b="1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2600" b="1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있다</a:t>
            </a:r>
            <a:r>
              <a:rPr lang="en-US" altLang="ko-KR" sz="2600" b="1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, (</a:t>
            </a:r>
            <a:r>
              <a:rPr lang="ko-KR" altLang="en-US" sz="2600" b="1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상태가</a:t>
            </a:r>
            <a:r>
              <a:rPr lang="en-US" altLang="ko-KR" sz="2600" b="1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) ~</a:t>
            </a:r>
            <a:r>
              <a:rPr lang="ko-KR" altLang="en-US" sz="2600" b="1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하다’</a:t>
            </a:r>
            <a:r>
              <a:rPr lang="ko-KR" altLang="en-US" sz="2600" b="1" dirty="0">
                <a:latin typeface="맑은 고딕" pitchFamily="50" charset="-127"/>
                <a:ea typeface="맑은 고딕" pitchFamily="50" charset="-127"/>
              </a:rPr>
              <a:t> 라는 뜻으로 </a:t>
            </a:r>
            <a:endParaRPr lang="en-US" altLang="ko-KR" sz="2600" b="1" dirty="0">
              <a:latin typeface="맑은 고딕" pitchFamily="50" charset="-127"/>
              <a:ea typeface="맑은 고딕" pitchFamily="50" charset="-127"/>
            </a:endParaRPr>
          </a:p>
          <a:p>
            <a:pPr algn="ctr" eaLnBrk="1" fontAlgn="auto" latinLnBrk="1" hangingPunct="1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ko-KR" altLang="en-US" sz="2600" b="1" dirty="0">
                <a:latin typeface="맑은 고딕" pitchFamily="50" charset="-127"/>
                <a:ea typeface="맑은 고딕" pitchFamily="50" charset="-127"/>
              </a:rPr>
              <a:t>현재 주어의 신분이나 존재</a:t>
            </a:r>
            <a:r>
              <a:rPr lang="en-US" altLang="ko-KR" sz="2600" b="1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600" b="1" dirty="0">
                <a:latin typeface="맑은 고딕" pitchFamily="50" charset="-127"/>
                <a:ea typeface="맑은 고딕" pitchFamily="50" charset="-127"/>
              </a:rPr>
              <a:t>상태를 나타낼 때 사용한다</a:t>
            </a:r>
            <a:r>
              <a:rPr lang="en-US" altLang="ko-KR" sz="2600" b="1" dirty="0">
                <a:latin typeface="맑은 고딕" pitchFamily="50" charset="-127"/>
                <a:ea typeface="맑은 고딕" pitchFamily="50" charset="-127"/>
              </a:rPr>
              <a:t>. 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CD6645B5-95F2-7F23-5AEE-560E711682D8}"/>
              </a:ext>
            </a:extLst>
          </p:cNvPr>
          <p:cNvSpPr/>
          <p:nvPr/>
        </p:nvSpPr>
        <p:spPr>
          <a:xfrm>
            <a:off x="4457700" y="1563688"/>
            <a:ext cx="2447925" cy="2381250"/>
          </a:xfrm>
          <a:prstGeom prst="ellipse">
            <a:avLst/>
          </a:prstGeom>
          <a:solidFill>
            <a:srgbClr val="FFDF7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FB68C5-00B5-991F-143E-FFBE9A833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5450" y="1951038"/>
            <a:ext cx="10096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b="1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am</a:t>
            </a:r>
            <a:endParaRPr lang="ko-KR" altLang="en-US" b="1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4A1BDF-EDEE-3FF7-57B7-C2CC1D168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1413" y="2449513"/>
            <a:ext cx="12239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b="1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are</a:t>
            </a:r>
            <a:endParaRPr lang="ko-KR" altLang="en-US" b="1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1EA7B7-29CC-5310-DCE4-2A8859F37F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1663" y="2860675"/>
            <a:ext cx="7921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b="1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is</a:t>
            </a:r>
            <a:endParaRPr lang="ko-KR" altLang="en-US" b="1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334CB842-8969-3CD8-C9CA-168C0CD5E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8538" y="1130300"/>
            <a:ext cx="1744662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b="1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be</a:t>
            </a:r>
            <a:r>
              <a:rPr lang="ko-KR" altLang="en-US" b="1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동사</a:t>
            </a:r>
            <a:endParaRPr lang="en-US" altLang="ko-KR" b="1">
              <a:solidFill>
                <a:schemeClr val="accen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화살표: 아래쪽 1">
            <a:extLst>
              <a:ext uri="{FF2B5EF4-FFF2-40B4-BE49-F238E27FC236}">
                <a16:creationId xmlns:a16="http://schemas.microsoft.com/office/drawing/2014/main" id="{B412C860-7B37-E6B3-A894-F7DE9B33AFE9}"/>
              </a:ext>
            </a:extLst>
          </p:cNvPr>
          <p:cNvSpPr/>
          <p:nvPr/>
        </p:nvSpPr>
        <p:spPr>
          <a:xfrm>
            <a:off x="5321300" y="3746500"/>
            <a:ext cx="792163" cy="942975"/>
          </a:xfrm>
          <a:prstGeom prst="dow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251" name="텍스트 개체 틀 2">
            <a:extLst>
              <a:ext uri="{FF2B5EF4-FFF2-40B4-BE49-F238E27FC236}">
                <a16:creationId xmlns:a16="http://schemas.microsoft.com/office/drawing/2014/main" id="{CF188AF3-763B-21ED-A6CE-ED0F8CAC0EE4}"/>
              </a:ext>
            </a:extLst>
          </p:cNvPr>
          <p:cNvSpPr txBox="1">
            <a:spLocks/>
          </p:cNvSpPr>
          <p:nvPr/>
        </p:nvSpPr>
        <p:spPr bwMode="auto">
          <a:xfrm>
            <a:off x="8543925" y="271463"/>
            <a:ext cx="30972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>
                <a:latin typeface="Arial" panose="020B0604020202020204" pitchFamily="34" charset="0"/>
                <a:cs typeface="Arial" panose="020B0604020202020204" pitchFamily="34" charset="0"/>
              </a:rPr>
              <a:t>Ready for a New Start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  <p:bldP spid="14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그림 2">
            <a:extLst>
              <a:ext uri="{FF2B5EF4-FFF2-40B4-BE49-F238E27FC236}">
                <a16:creationId xmlns:a16="http://schemas.microsoft.com/office/drawing/2014/main" id="{CC04D765-E004-CD59-2234-486AA3529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제목 1">
            <a:extLst>
              <a:ext uri="{FF2B5EF4-FFF2-40B4-BE49-F238E27FC236}">
                <a16:creationId xmlns:a16="http://schemas.microsoft.com/office/drawing/2014/main" id="{C39B07E3-E871-00B1-6E11-75A1FEC30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100013"/>
            <a:ext cx="5443538" cy="608012"/>
          </a:xfrm>
        </p:spPr>
        <p:txBody>
          <a:bodyPr/>
          <a:lstStyle/>
          <a:p>
            <a:pPr eaLnBrk="1" hangingPunct="1"/>
            <a:r>
              <a:rPr lang="en-US" altLang="ko-KR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be</a:t>
            </a:r>
            <a:r>
              <a:rPr lang="ko-KR" altLang="en-US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동사의 형태</a:t>
            </a:r>
            <a:r>
              <a:rPr lang="en-US" altLang="ko-KR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(1,</a:t>
            </a:r>
            <a:r>
              <a:rPr lang="ko-KR" altLang="en-US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인칭</a:t>
            </a:r>
            <a:r>
              <a:rPr lang="en-US" altLang="ko-KR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24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5C47DAE4-03B0-3A8C-B6AD-4018DBB329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84" y="1082675"/>
            <a:ext cx="10945216" cy="1079500"/>
          </a:xfrm>
          <a:prstGeom prst="roundRect">
            <a:avLst>
              <a:gd name="adj" fmla="val 7131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1" fontAlgn="auto" latinLnBrk="1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주어의 인칭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과 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수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에 따라 형태가 달라지며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, </a:t>
            </a:r>
          </a:p>
          <a:p>
            <a:pPr algn="ctr" eaLnBrk="1" fontAlgn="auto" latinLnBrk="1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일상 대화에서는 </a:t>
            </a:r>
            <a:r>
              <a:rPr lang="ko-KR" altLang="en-US" sz="2400" b="1" dirty="0" err="1">
                <a:latin typeface="맑은 고딕" pitchFamily="50" charset="-127"/>
                <a:ea typeface="맑은 고딕" pitchFamily="50" charset="-127"/>
              </a:rPr>
              <a:t>줄임말인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 축약형을 주로 쓴다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.​</a:t>
            </a:r>
          </a:p>
        </p:txBody>
      </p:sp>
      <p:sp>
        <p:nvSpPr>
          <p:cNvPr id="11269" name="텍스트 개체 틀 2">
            <a:extLst>
              <a:ext uri="{FF2B5EF4-FFF2-40B4-BE49-F238E27FC236}">
                <a16:creationId xmlns:a16="http://schemas.microsoft.com/office/drawing/2014/main" id="{2E700EB5-14CD-F857-B139-F55045EF3560}"/>
              </a:ext>
            </a:extLst>
          </p:cNvPr>
          <p:cNvSpPr txBox="1">
            <a:spLocks/>
          </p:cNvSpPr>
          <p:nvPr/>
        </p:nvSpPr>
        <p:spPr bwMode="auto">
          <a:xfrm>
            <a:off x="8543925" y="271463"/>
            <a:ext cx="30972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>
                <a:latin typeface="Arial" panose="020B0604020202020204" pitchFamily="34" charset="0"/>
                <a:cs typeface="Arial" panose="020B0604020202020204" pitchFamily="34" charset="0"/>
              </a:rPr>
              <a:t>Ready for a New Start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FE53BC97-68C2-F7F5-B731-EF4D73D25A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23301"/>
              </p:ext>
            </p:extLst>
          </p:nvPr>
        </p:nvGraphicFramePr>
        <p:xfrm>
          <a:off x="551384" y="2613025"/>
          <a:ext cx="10945216" cy="3768303"/>
        </p:xfrm>
        <a:graphic>
          <a:graphicData uri="http://schemas.openxmlformats.org/drawingml/2006/table">
            <a:tbl>
              <a:tblPr/>
              <a:tblGrid>
                <a:gridCol w="9318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0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3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34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34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499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9975">
                <a:tc>
                  <a:txBody>
                    <a:bodyPr/>
                    <a:lstStyle/>
                    <a:p>
                      <a:pPr algn="ctr" rtl="0" fontAlgn="base"/>
                      <a:r>
                        <a:rPr lang="ko-KR" alt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인칭</a:t>
                      </a:r>
                      <a:r>
                        <a:rPr lang="ko-KR" altLang="en-US" sz="2000" b="0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​</a:t>
                      </a:r>
                    </a:p>
                  </a:txBody>
                  <a:tcPr marL="91453" marR="91453" marT="45707" marB="45707" anchor="ctr">
                    <a:lnL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ko-KR" alt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</a:t>
                      </a:r>
                      <a:endParaRPr lang="ko-KR" altLang="en-US" sz="2000" b="0" i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53" marR="91453" marT="45707" marB="45707" anchor="ctr">
                    <a:lnL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ko-KR" alt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주어</a:t>
                      </a:r>
                      <a:r>
                        <a:rPr lang="ko-KR" altLang="en-US" sz="2000" b="0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​​</a:t>
                      </a:r>
                    </a:p>
                  </a:txBody>
                  <a:tcPr marL="91453" marR="91453" marT="45707" marB="45707" anchor="ctr">
                    <a:lnL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be</a:t>
                      </a:r>
                      <a:r>
                        <a:rPr lang="ko-KR" alt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동사</a:t>
                      </a:r>
                      <a:r>
                        <a:rPr lang="ko-KR" altLang="en-US" sz="2000" b="0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​</a:t>
                      </a:r>
                    </a:p>
                  </a:txBody>
                  <a:tcPr marL="91453" marR="91453" marT="45707" marB="45707" anchor="ctr">
                    <a:lnL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ko-KR" alt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축약형</a:t>
                      </a:r>
                      <a:r>
                        <a:rPr lang="ko-KR" altLang="en-US" sz="2000" b="0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​</a:t>
                      </a:r>
                    </a:p>
                  </a:txBody>
                  <a:tcPr marL="91453" marR="91453" marT="45707" marB="45707" anchor="ctr">
                    <a:lnL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ko-KR" alt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예문</a:t>
                      </a:r>
                      <a:r>
                        <a:rPr lang="ko-KR" altLang="en-US" sz="2000" b="0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​</a:t>
                      </a:r>
                    </a:p>
                  </a:txBody>
                  <a:tcPr marL="91453" marR="91453" marT="45707" marB="45707" anchor="ctr">
                    <a:lnL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4582">
                <a:tc rowSpan="2">
                  <a:txBody>
                    <a:bodyPr/>
                    <a:lstStyle/>
                    <a:p>
                      <a:pPr algn="ctr" rtl="0" fontAlgn="base"/>
                      <a:r>
                        <a:rPr lang="en-US" altLang="ko-KR" sz="2000" b="1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2000" b="1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인칭​​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ko-KR" alt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단수​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I​​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am​​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I‘m​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000" b="1" i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</a:t>
                      </a:r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r>
                        <a:rPr lang="en-US" sz="2000" b="1" i="0" dirty="0" err="1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am〔I‘m</a:t>
                      </a:r>
                      <a:r>
                        <a:rPr lang="en-US" sz="2000" b="1" i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〕</a:t>
                      </a:r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a student.​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458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ko-KR" alt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복수​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We​​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are​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We‘re​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000" b="1" i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</a:t>
                      </a:r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r>
                        <a:rPr lang="en-US" sz="2000" b="1" i="0" dirty="0" err="1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are〔We‘re</a:t>
                      </a:r>
                      <a:r>
                        <a:rPr lang="en-US" sz="2000" b="1" i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〕</a:t>
                      </a:r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good friends.​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4582">
                <a:tc rowSpan="2">
                  <a:txBody>
                    <a:bodyPr/>
                    <a:lstStyle/>
                    <a:p>
                      <a:pPr algn="ctr" rtl="0" fontAlgn="base"/>
                      <a:r>
                        <a:rPr lang="en-US" altLang="ko-KR" sz="2000" b="1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2000" b="1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인칭​​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ko-KR" alt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단수​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You​​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are​​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You‘re​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000" b="1" i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You</a:t>
                      </a:r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r>
                        <a:rPr lang="en-US" sz="2000" b="1" i="0" dirty="0" err="1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are〔You‘re</a:t>
                      </a:r>
                      <a:r>
                        <a:rPr lang="en-US" sz="2000" b="1" i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〕</a:t>
                      </a:r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kind.​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458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ko-KR" alt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복수​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You​​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are​​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You‘re​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000" b="1" i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You</a:t>
                      </a:r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r>
                        <a:rPr lang="en-US" sz="2000" b="1" i="0" dirty="0" err="1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are〔You‘re</a:t>
                      </a:r>
                      <a:r>
                        <a:rPr lang="en-US" sz="2000" b="1" i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〕</a:t>
                      </a:r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great singers.​</a:t>
                      </a:r>
                    </a:p>
                  </a:txBody>
                  <a:tcPr marL="91453" marR="91453" marT="45707" marB="45707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그림 2">
            <a:extLst>
              <a:ext uri="{FF2B5EF4-FFF2-40B4-BE49-F238E27FC236}">
                <a16:creationId xmlns:a16="http://schemas.microsoft.com/office/drawing/2014/main" id="{A8E818D5-8FAB-425F-4E60-3E97CCF88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25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제목 1">
            <a:extLst>
              <a:ext uri="{FF2B5EF4-FFF2-40B4-BE49-F238E27FC236}">
                <a16:creationId xmlns:a16="http://schemas.microsoft.com/office/drawing/2014/main" id="{D1E25549-18B6-F15D-665D-89FFF5D9E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100013"/>
            <a:ext cx="5443538" cy="608012"/>
          </a:xfrm>
        </p:spPr>
        <p:txBody>
          <a:bodyPr/>
          <a:lstStyle/>
          <a:p>
            <a:pPr eaLnBrk="1" hangingPunct="1"/>
            <a:r>
              <a:rPr lang="en-US" altLang="ko-KR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be</a:t>
            </a:r>
            <a:r>
              <a:rPr lang="ko-KR" altLang="en-US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동사의 형태</a:t>
            </a:r>
            <a:r>
              <a:rPr lang="en-US" altLang="ko-KR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(3</a:t>
            </a:r>
            <a:r>
              <a:rPr lang="ko-KR" altLang="en-US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인칭</a:t>
            </a:r>
            <a:r>
              <a:rPr lang="en-US" altLang="ko-KR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24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AA2FF35C-4D55-B5A8-9310-C54EEE4D7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84" y="1052736"/>
            <a:ext cx="10945216" cy="1079500"/>
          </a:xfrm>
          <a:prstGeom prst="roundRect">
            <a:avLst>
              <a:gd name="adj" fmla="val 7131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1" fontAlgn="auto" latinLnBrk="1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주어의 인칭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과 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수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에 따라 형태가 달라지며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, </a:t>
            </a:r>
          </a:p>
          <a:p>
            <a:pPr algn="ctr" eaLnBrk="1" fontAlgn="auto" latinLnBrk="1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일상 대화에서는 </a:t>
            </a:r>
            <a:r>
              <a:rPr lang="ko-KR" altLang="en-US" sz="2400" b="1" dirty="0" err="1">
                <a:latin typeface="맑은 고딕" pitchFamily="50" charset="-127"/>
                <a:ea typeface="맑은 고딕" pitchFamily="50" charset="-127"/>
              </a:rPr>
              <a:t>줄임말인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 축약형을 주로 쓴다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.​</a:t>
            </a:r>
          </a:p>
        </p:txBody>
      </p:sp>
      <p:sp>
        <p:nvSpPr>
          <p:cNvPr id="12293" name="텍스트 개체 틀 2">
            <a:extLst>
              <a:ext uri="{FF2B5EF4-FFF2-40B4-BE49-F238E27FC236}">
                <a16:creationId xmlns:a16="http://schemas.microsoft.com/office/drawing/2014/main" id="{2EE13A11-2884-2F57-B1ED-F04D7C1618EA}"/>
              </a:ext>
            </a:extLst>
          </p:cNvPr>
          <p:cNvSpPr txBox="1">
            <a:spLocks/>
          </p:cNvSpPr>
          <p:nvPr/>
        </p:nvSpPr>
        <p:spPr bwMode="auto">
          <a:xfrm>
            <a:off x="8543925" y="271463"/>
            <a:ext cx="30972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>
                <a:latin typeface="Arial" panose="020B0604020202020204" pitchFamily="34" charset="0"/>
                <a:cs typeface="Arial" panose="020B0604020202020204" pitchFamily="34" charset="0"/>
              </a:rPr>
              <a:t>Ready for a New Start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9EC7D1AC-2822-67CF-E759-C60B7C86C5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977355"/>
              </p:ext>
            </p:extLst>
          </p:nvPr>
        </p:nvGraphicFramePr>
        <p:xfrm>
          <a:off x="551384" y="2636912"/>
          <a:ext cx="10945215" cy="3672409"/>
        </p:xfrm>
        <a:graphic>
          <a:graphicData uri="http://schemas.openxmlformats.org/drawingml/2006/table">
            <a:tbl>
              <a:tblPr/>
              <a:tblGrid>
                <a:gridCol w="1008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5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0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00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00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514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49141">
                <a:tc>
                  <a:txBody>
                    <a:bodyPr/>
                    <a:lstStyle/>
                    <a:p>
                      <a:pPr algn="ctr" rtl="0" fontAlgn="base"/>
                      <a:r>
                        <a:rPr lang="ko-KR" alt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인칭​</a:t>
                      </a:r>
                    </a:p>
                  </a:txBody>
                  <a:tcPr marL="91438" marR="91438" marT="45723" marB="45723" anchor="ctr">
                    <a:lnL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ko-KR" alt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수​</a:t>
                      </a:r>
                    </a:p>
                  </a:txBody>
                  <a:tcPr marL="91438" marR="91438" marT="45723" marB="45723" anchor="ctr">
                    <a:lnL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ko-KR" alt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주어​​</a:t>
                      </a:r>
                    </a:p>
                  </a:txBody>
                  <a:tcPr marL="91438" marR="91438" marT="45723" marB="45723" anchor="ctr">
                    <a:lnL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be</a:t>
                      </a:r>
                      <a:r>
                        <a:rPr lang="ko-KR" altLang="en-US" sz="2000" b="1" i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동사​</a:t>
                      </a:r>
                    </a:p>
                  </a:txBody>
                  <a:tcPr marL="91438" marR="91438" marT="45723" marB="45723" anchor="ctr">
                    <a:lnL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ko-KR" alt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축약형​</a:t>
                      </a:r>
                    </a:p>
                  </a:txBody>
                  <a:tcPr marL="91438" marR="91438" marT="45723" marB="45723" anchor="ctr">
                    <a:lnL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ko-KR" alt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예문​</a:t>
                      </a:r>
                    </a:p>
                  </a:txBody>
                  <a:tcPr marL="91438" marR="91438" marT="45723" marB="45723" anchor="ctr">
                    <a:lnL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8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498">
                <a:tc rowSpan="4">
                  <a:txBody>
                    <a:bodyPr/>
                    <a:lstStyle/>
                    <a:p>
                      <a:pPr algn="ctr" rtl="0" fontAlgn="base"/>
                      <a:r>
                        <a:rPr lang="en-US" altLang="ko-KR" sz="2000" b="1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2000" b="1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인칭</a:t>
                      </a:r>
                      <a:r>
                        <a:rPr lang="ko-KR" alt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​​</a:t>
                      </a:r>
                    </a:p>
                  </a:txBody>
                  <a:tcPr marL="91438" marR="91438" marT="45723" marB="45723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base"/>
                      <a:r>
                        <a:rPr lang="ko-KR" alt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단수​</a:t>
                      </a:r>
                    </a:p>
                  </a:txBody>
                  <a:tcPr marL="91438" marR="91438" marT="45723" marB="45723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He​​</a:t>
                      </a:r>
                    </a:p>
                  </a:txBody>
                  <a:tcPr marL="91438" marR="91438" marT="45723" marB="45723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is​​</a:t>
                      </a:r>
                    </a:p>
                  </a:txBody>
                  <a:tcPr marL="91438" marR="91438" marT="45723" marB="45723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He‘s​</a:t>
                      </a:r>
                    </a:p>
                  </a:txBody>
                  <a:tcPr marL="91438" marR="91438" marT="45723" marB="45723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000" b="1" i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</a:t>
                      </a:r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r>
                        <a:rPr lang="en-US" sz="2000" b="1" i="0" dirty="0" err="1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is〔He‘s</a:t>
                      </a:r>
                      <a:r>
                        <a:rPr lang="en-US" sz="2000" b="1" i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〕</a:t>
                      </a:r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my brother.​</a:t>
                      </a:r>
                    </a:p>
                  </a:txBody>
                  <a:tcPr marL="91438" marR="91438" marT="45723" marB="45723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45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She​​</a:t>
                      </a:r>
                    </a:p>
                  </a:txBody>
                  <a:tcPr marL="91438" marR="91438" marT="45723" marB="45723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is​​</a:t>
                      </a:r>
                    </a:p>
                  </a:txBody>
                  <a:tcPr marL="91438" marR="91438" marT="45723" marB="45723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She‘s​</a:t>
                      </a:r>
                    </a:p>
                  </a:txBody>
                  <a:tcPr marL="91438" marR="91438" marT="45723" marB="45723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000" b="1" i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She</a:t>
                      </a:r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r>
                        <a:rPr lang="en-US" sz="2000" b="1" i="0" dirty="0" err="1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is〔She‘s</a:t>
                      </a:r>
                      <a:r>
                        <a:rPr lang="en-US" sz="2000" b="1" i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〕</a:t>
                      </a:r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a good cook.​</a:t>
                      </a:r>
                    </a:p>
                  </a:txBody>
                  <a:tcPr marL="91438" marR="91438" marT="45723" marB="45723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30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It​​</a:t>
                      </a:r>
                    </a:p>
                  </a:txBody>
                  <a:tcPr marL="91438" marR="91438" marT="45723" marB="45723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is​​</a:t>
                      </a:r>
                    </a:p>
                  </a:txBody>
                  <a:tcPr marL="91438" marR="91438" marT="45723" marB="45723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It‘s​</a:t>
                      </a:r>
                    </a:p>
                  </a:txBody>
                  <a:tcPr marL="91438" marR="91438" marT="45723" marB="45723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000" b="1" i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It</a:t>
                      </a:r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r>
                        <a:rPr lang="en-US" sz="2000" b="1" i="0" dirty="0" err="1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is〔It‘s</a:t>
                      </a:r>
                      <a:r>
                        <a:rPr lang="en-US" sz="2000" b="1" i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〕</a:t>
                      </a:r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on</a:t>
                      </a:r>
                      <a:r>
                        <a:rPr lang="en-US" altLang="ko-KR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the table.​</a:t>
                      </a:r>
                    </a:p>
                  </a:txBody>
                  <a:tcPr marL="91438" marR="91438" marT="45723" marB="45723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0207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ko-KR" alt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복수​</a:t>
                      </a:r>
                    </a:p>
                  </a:txBody>
                  <a:tcPr marL="91438" marR="91438" marT="45723" marB="45723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They​</a:t>
                      </a:r>
                    </a:p>
                  </a:txBody>
                  <a:tcPr marL="91438" marR="91438" marT="45723" marB="45723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are​​</a:t>
                      </a:r>
                    </a:p>
                  </a:txBody>
                  <a:tcPr marL="91438" marR="91438" marT="45723" marB="45723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They‘re​</a:t>
                      </a:r>
                    </a:p>
                  </a:txBody>
                  <a:tcPr marL="91438" marR="91438" marT="45723" marB="45723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ase"/>
                      <a:r>
                        <a:rPr lang="en-US" sz="2000" b="1" i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They</a:t>
                      </a:r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r>
                        <a:rPr lang="en-US" sz="2000" b="1" i="0" dirty="0" err="1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are〔They‘re</a:t>
                      </a:r>
                      <a:r>
                        <a:rPr lang="en-US" sz="2000" b="1" i="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〕</a:t>
                      </a:r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at the park.​</a:t>
                      </a:r>
                    </a:p>
                  </a:txBody>
                  <a:tcPr marL="91438" marR="91438" marT="45723" marB="45723" anchor="ctr">
                    <a:lnL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01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그림 2">
            <a:extLst>
              <a:ext uri="{FF2B5EF4-FFF2-40B4-BE49-F238E27FC236}">
                <a16:creationId xmlns:a16="http://schemas.microsoft.com/office/drawing/2014/main" id="{77166443-190A-C0D9-348E-EBA3A494D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제목 1">
            <a:extLst>
              <a:ext uri="{FF2B5EF4-FFF2-40B4-BE49-F238E27FC236}">
                <a16:creationId xmlns:a16="http://schemas.microsoft.com/office/drawing/2014/main" id="{DE5B2B7B-1A5D-CB47-B1C8-CDD21DB7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100013"/>
            <a:ext cx="5443538" cy="608012"/>
          </a:xfrm>
        </p:spPr>
        <p:txBody>
          <a:bodyPr/>
          <a:lstStyle/>
          <a:p>
            <a:pPr eaLnBrk="1" hangingPunct="1"/>
            <a:r>
              <a:rPr lang="en-US" altLang="ko-KR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be</a:t>
            </a:r>
            <a:r>
              <a:rPr lang="ko-KR" altLang="en-US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동사의 부정문</a:t>
            </a: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17C485D8-0D98-03C2-670B-D1DADCCF9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84" y="1077913"/>
            <a:ext cx="10945216" cy="1343025"/>
          </a:xfrm>
          <a:prstGeom prst="roundRect">
            <a:avLst>
              <a:gd name="adj" fmla="val 6570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fontAlgn="auto" latinLnBrk="1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~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가 아니다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, ~ </a:t>
            </a:r>
            <a:r>
              <a:rPr lang="ko-KR" altLang="en-US" sz="2400" b="1" dirty="0" err="1">
                <a:latin typeface="맑은 고딕" pitchFamily="50" charset="-127"/>
                <a:ea typeface="맑은 고딕" pitchFamily="50" charset="-127"/>
              </a:rPr>
              <a:t>않다’라는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 뜻으로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, be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동사 뒤에 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not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을 써서 </a:t>
            </a:r>
            <a:endParaRPr lang="en-US" altLang="ko-KR" sz="2400" b="1" dirty="0">
              <a:latin typeface="맑은 고딕" pitchFamily="50" charset="-127"/>
              <a:ea typeface="맑은 고딕" pitchFamily="50" charset="-127"/>
            </a:endParaRPr>
          </a:p>
          <a:p>
            <a:pPr eaLnBrk="1" fontAlgn="auto" latinLnBrk="1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「주어</a:t>
            </a:r>
            <a:r>
              <a:rPr lang="en-US" altLang="ko-KR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+be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동사</a:t>
            </a:r>
            <a:r>
              <a:rPr lang="en-US" altLang="ko-KR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+not ~.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」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의 형태로 쓴다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.​ (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단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, am not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은 줄여 쓸 수 없다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.)​</a:t>
            </a:r>
          </a:p>
        </p:txBody>
      </p:sp>
      <p:sp>
        <p:nvSpPr>
          <p:cNvPr id="13317" name="텍스트 개체 틀 2">
            <a:extLst>
              <a:ext uri="{FF2B5EF4-FFF2-40B4-BE49-F238E27FC236}">
                <a16:creationId xmlns:a16="http://schemas.microsoft.com/office/drawing/2014/main" id="{0C989BDD-1C37-74F3-161A-4240684549A4}"/>
              </a:ext>
            </a:extLst>
          </p:cNvPr>
          <p:cNvSpPr txBox="1">
            <a:spLocks/>
          </p:cNvSpPr>
          <p:nvPr/>
        </p:nvSpPr>
        <p:spPr bwMode="auto">
          <a:xfrm>
            <a:off x="8543925" y="271463"/>
            <a:ext cx="30972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>
                <a:latin typeface="Arial" panose="020B0604020202020204" pitchFamily="34" charset="0"/>
                <a:cs typeface="Arial" panose="020B0604020202020204" pitchFamily="34" charset="0"/>
              </a:rPr>
              <a:t>Ready for a New Start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7F38C6B-4CF1-C606-F981-9AB06AB1972A}"/>
              </a:ext>
            </a:extLst>
          </p:cNvPr>
          <p:cNvSpPr/>
          <p:nvPr/>
        </p:nvSpPr>
        <p:spPr>
          <a:xfrm>
            <a:off x="551384" y="2755900"/>
            <a:ext cx="10945216" cy="3024187"/>
          </a:xfrm>
          <a:prstGeom prst="roundRect">
            <a:avLst>
              <a:gd name="adj" fmla="val 554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3319" name="TextBox 5">
            <a:extLst>
              <a:ext uri="{FF2B5EF4-FFF2-40B4-BE49-F238E27FC236}">
                <a16:creationId xmlns:a16="http://schemas.microsoft.com/office/drawing/2014/main" id="{F0F645C9-1546-4203-6708-50F50E556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400" y="3067843"/>
            <a:ext cx="80645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r>
              <a:rPr lang="ko-KR" altLang="en-US" sz="3000" b="1" dirty="0"/>
              <a:t> </a:t>
            </a:r>
            <a:r>
              <a:rPr lang="en-US" altLang="ko-KR" sz="3000" b="1" dirty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30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  <a:r>
              <a:rPr lang="ko-KR" altLang="en-US" sz="3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30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am</a:t>
            </a:r>
            <a:r>
              <a:rPr lang="ko-KR" altLang="en-US" sz="3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30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not</a:t>
            </a:r>
            <a:r>
              <a:rPr lang="ko-KR" altLang="en-US" sz="3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30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a</a:t>
            </a:r>
            <a:r>
              <a:rPr lang="ko-KR" altLang="en-US" sz="3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30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student</a:t>
            </a:r>
            <a:r>
              <a:rPr lang="ko-KR" altLang="en-US" sz="3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.​</a:t>
            </a:r>
          </a:p>
          <a:p>
            <a:pPr latinLnBrk="0">
              <a:spcBef>
                <a:spcPct val="0"/>
              </a:spcBef>
              <a:buFontTx/>
              <a:buNone/>
            </a:pPr>
            <a:endParaRPr lang="ko-KR" altLang="en-US" sz="3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>
              <a:spcBef>
                <a:spcPct val="0"/>
              </a:spcBef>
              <a:buFontTx/>
              <a:buNone/>
            </a:pPr>
            <a:r>
              <a:rPr lang="ko-KR" altLang="en-US" sz="3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3000" b="1" dirty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30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You</a:t>
            </a:r>
            <a:r>
              <a:rPr lang="ko-KR" altLang="en-US" sz="3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30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are</a:t>
            </a:r>
            <a:r>
              <a:rPr lang="ko-KR" altLang="en-US" sz="3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30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not〔aren</a:t>
            </a:r>
            <a:r>
              <a:rPr lang="en-US" altLang="ko-KR" sz="3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30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</a:t>
            </a:r>
            <a:r>
              <a:rPr lang="ko-KR" altLang="en-US" sz="3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〕 </a:t>
            </a:r>
            <a:r>
              <a:rPr lang="ko-KR" altLang="en-US" sz="30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kind</a:t>
            </a:r>
            <a:r>
              <a:rPr lang="ko-KR" altLang="en-US" sz="3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.​</a:t>
            </a:r>
            <a:endParaRPr lang="en-US" altLang="ko-KR" sz="3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>
              <a:spcBef>
                <a:spcPct val="0"/>
              </a:spcBef>
              <a:buFontTx/>
              <a:buNone/>
            </a:pPr>
            <a:endParaRPr lang="ko-KR" altLang="en-US" sz="3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>
              <a:spcBef>
                <a:spcPct val="0"/>
              </a:spcBef>
              <a:buFontTx/>
              <a:buNone/>
            </a:pPr>
            <a:r>
              <a:rPr lang="en-US" altLang="ko-KR" sz="3000" b="1" dirty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• </a:t>
            </a:r>
            <a:r>
              <a:rPr lang="ko-KR" altLang="en-US" sz="30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She</a:t>
            </a:r>
            <a:r>
              <a:rPr lang="ko-KR" altLang="en-US" sz="3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30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is</a:t>
            </a:r>
            <a:r>
              <a:rPr lang="ko-KR" altLang="en-US" sz="3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30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not〔isn</a:t>
            </a:r>
            <a:r>
              <a:rPr lang="en-US" altLang="ko-KR" sz="3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30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</a:t>
            </a:r>
            <a:r>
              <a:rPr lang="ko-KR" altLang="en-US" sz="3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〕 </a:t>
            </a:r>
            <a:r>
              <a:rPr lang="ko-KR" altLang="en-US" sz="30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a</a:t>
            </a:r>
            <a:r>
              <a:rPr lang="ko-KR" altLang="en-US" sz="3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30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good</a:t>
            </a:r>
            <a:r>
              <a:rPr lang="ko-KR" altLang="en-US" sz="3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30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cook</a:t>
            </a:r>
            <a:r>
              <a:rPr lang="ko-KR" altLang="en-US" sz="3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133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그림 2">
            <a:extLst>
              <a:ext uri="{FF2B5EF4-FFF2-40B4-BE49-F238E27FC236}">
                <a16:creationId xmlns:a16="http://schemas.microsoft.com/office/drawing/2014/main" id="{378E6499-7012-CD69-2E68-FC93ED9F3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제목 1">
            <a:extLst>
              <a:ext uri="{FF2B5EF4-FFF2-40B4-BE49-F238E27FC236}">
                <a16:creationId xmlns:a16="http://schemas.microsoft.com/office/drawing/2014/main" id="{917C22A2-67C8-36D2-52B7-9141ABF5B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100013"/>
            <a:ext cx="5443538" cy="608012"/>
          </a:xfrm>
        </p:spPr>
        <p:txBody>
          <a:bodyPr/>
          <a:lstStyle/>
          <a:p>
            <a:pPr eaLnBrk="1" hangingPunct="1"/>
            <a:r>
              <a:rPr lang="en-US" altLang="ko-KR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be</a:t>
            </a:r>
            <a:r>
              <a:rPr lang="ko-KR" altLang="en-US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동사의 의문문</a:t>
            </a: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C33A8E71-8DB9-49AB-FA0C-B4C1271BB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85" y="1077913"/>
            <a:ext cx="10945216" cy="1775023"/>
          </a:xfrm>
          <a:prstGeom prst="roundRect">
            <a:avLst>
              <a:gd name="adj" fmla="val 6570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fontAlgn="auto" latinLnBrk="1" hangingPunct="1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ko-KR" altLang="en-US" sz="2400" b="1" dirty="0">
                <a:solidFill>
                  <a:schemeClr val="accent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~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이니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?, ~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이 있니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?’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의 뜻으로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「</a:t>
            </a:r>
            <a:r>
              <a:rPr lang="en-US" altLang="ko-KR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Be</a:t>
            </a:r>
            <a:r>
              <a:rPr lang="ko-KR" altLang="en-US" sz="24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동사＋주어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~?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」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의 형태로 쓴다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.  </a:t>
            </a:r>
          </a:p>
          <a:p>
            <a:pPr eaLnBrk="1" fontAlgn="auto" latinLnBrk="1" hangingPunct="1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▶</a:t>
            </a:r>
            <a:r>
              <a:rPr lang="en-US" altLang="ko-KR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긍정의 대답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「</a:t>
            </a:r>
            <a:r>
              <a:rPr lang="en-US" altLang="ko-KR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Yes, 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주어</a:t>
            </a:r>
            <a:r>
              <a:rPr lang="en-US" altLang="ko-KR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+be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동사</a:t>
            </a:r>
            <a:r>
              <a:rPr lang="en-US" altLang="ko-KR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」</a:t>
            </a:r>
            <a:endParaRPr lang="en-US" altLang="ko-KR" sz="2400" b="1" dirty="0">
              <a:latin typeface="맑은 고딕" pitchFamily="50" charset="-127"/>
              <a:ea typeface="맑은 고딕" pitchFamily="50" charset="-127"/>
            </a:endParaRPr>
          </a:p>
          <a:p>
            <a:pPr eaLnBrk="1" fontAlgn="auto" latinLnBrk="1" hangingPunct="1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▶</a:t>
            </a:r>
            <a:r>
              <a:rPr lang="en-US" altLang="ko-KR" sz="2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부정의 대답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「</a:t>
            </a:r>
            <a:r>
              <a:rPr lang="en-US" altLang="ko-KR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No, 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주어</a:t>
            </a:r>
            <a:r>
              <a:rPr lang="en-US" altLang="ko-KR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+be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동사</a:t>
            </a:r>
            <a:r>
              <a:rPr lang="en-US" altLang="ko-KR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+not.</a:t>
            </a:r>
            <a:r>
              <a:rPr lang="ko-KR" altLang="en-US" sz="2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」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​​</a:t>
            </a:r>
          </a:p>
        </p:txBody>
      </p:sp>
      <p:sp>
        <p:nvSpPr>
          <p:cNvPr id="14341" name="텍스트 개체 틀 2">
            <a:extLst>
              <a:ext uri="{FF2B5EF4-FFF2-40B4-BE49-F238E27FC236}">
                <a16:creationId xmlns:a16="http://schemas.microsoft.com/office/drawing/2014/main" id="{B1841F4B-5BA2-18F2-23F5-640DBDA8F673}"/>
              </a:ext>
            </a:extLst>
          </p:cNvPr>
          <p:cNvSpPr txBox="1">
            <a:spLocks/>
          </p:cNvSpPr>
          <p:nvPr/>
        </p:nvSpPr>
        <p:spPr bwMode="auto">
          <a:xfrm>
            <a:off x="8543925" y="271463"/>
            <a:ext cx="30972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>
                <a:latin typeface="Arial" panose="020B0604020202020204" pitchFamily="34" charset="0"/>
                <a:cs typeface="Arial" panose="020B0604020202020204" pitchFamily="34" charset="0"/>
              </a:rPr>
              <a:t>Ready for a New Start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22F4395-96E2-47AB-4536-CF2AC58819C3}"/>
              </a:ext>
            </a:extLst>
          </p:cNvPr>
          <p:cNvGrpSpPr/>
          <p:nvPr/>
        </p:nvGrpSpPr>
        <p:grpSpPr>
          <a:xfrm>
            <a:off x="551385" y="3299024"/>
            <a:ext cx="10945216" cy="2686808"/>
            <a:chOff x="534498" y="3550504"/>
            <a:chExt cx="10945216" cy="2686808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9158E498-EB61-2C19-A8C4-231B9697A5C5}"/>
                </a:ext>
              </a:extLst>
            </p:cNvPr>
            <p:cNvSpPr/>
            <p:nvPr/>
          </p:nvSpPr>
          <p:spPr>
            <a:xfrm>
              <a:off x="534498" y="3550504"/>
              <a:ext cx="10945216" cy="2686808"/>
            </a:xfrm>
            <a:prstGeom prst="roundRect">
              <a:avLst>
                <a:gd name="adj" fmla="val 6983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FFA73FE-EFBA-E885-23F5-C3D0D70E86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7408" y="3736241"/>
              <a:ext cx="8064500" cy="228678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9pPr>
            </a:lstStyle>
            <a:p>
              <a:pPr latinLnBrk="0">
                <a:buNone/>
                <a:defRPr/>
              </a:pPr>
              <a:r>
                <a:rPr lang="en-US" altLang="ko-KR" sz="2800" b="1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A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  </a:t>
              </a:r>
              <a:r>
                <a:rPr lang="en-US" altLang="ko-KR" sz="2800" b="1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Are you </a:t>
              </a:r>
              <a:r>
                <a:rPr lang="en-US" altLang="ko-KR" sz="28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 student?​</a:t>
              </a:r>
              <a:endParaRPr lang="en-US" altLang="ko-KR" sz="2800" dirty="0">
                <a:solidFill>
                  <a:srgbClr val="000000"/>
                </a:solidFill>
                <a:latin typeface="+mn-lt"/>
                <a:ea typeface="맑은 고딕" panose="020B0503020000020004" pitchFamily="50" charset="-127"/>
                <a:cs typeface="Arial" panose="020B0604020202020204" pitchFamily="34" charset="0"/>
              </a:endParaRPr>
            </a:p>
            <a:p>
              <a:pPr latinLnBrk="0">
                <a:buFont typeface="Arial" panose="020B0604020202020204" pitchFamily="34" charset="0"/>
                <a:buNone/>
                <a:defRPr/>
              </a:pPr>
              <a:r>
                <a:rPr lang="en-US" altLang="ko-KR" sz="2800" b="1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B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  </a:t>
              </a:r>
              <a:r>
                <a:rPr lang="en-US" altLang="ko-KR" sz="2800" dirty="0">
                  <a:solidFill>
                    <a:srgbClr val="92D05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Yes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, I </a:t>
              </a:r>
              <a:r>
                <a:rPr lang="en-US" altLang="ko-KR" sz="2800" dirty="0">
                  <a:solidFill>
                    <a:srgbClr val="92D05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am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. </a:t>
              </a:r>
              <a:r>
                <a:rPr lang="en-US" altLang="ko-KR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lang="ko-KR" altLang="en-US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긍정</a:t>
              </a:r>
              <a:r>
                <a:rPr lang="en-US" altLang="ko-KR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) 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/ </a:t>
              </a:r>
              <a:r>
                <a:rPr lang="en-US" altLang="ko-KR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No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, I </a:t>
              </a:r>
              <a:r>
                <a:rPr lang="en-US" altLang="ko-KR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don’t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. </a:t>
              </a:r>
              <a:r>
                <a:rPr lang="en-US" altLang="ko-KR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lang="ko-KR" altLang="en-US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부정</a:t>
              </a:r>
              <a:r>
                <a:rPr lang="en-US" altLang="ko-KR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) </a:t>
              </a:r>
            </a:p>
            <a:p>
              <a:pPr latinLnBrk="0">
                <a:spcBef>
                  <a:spcPct val="0"/>
                </a:spcBef>
                <a:buFontTx/>
                <a:buNone/>
                <a:defRPr/>
              </a:pPr>
              <a:endParaRPr lang="en-US" altLang="ko-KR" sz="2500" b="1" dirty="0">
                <a:solidFill>
                  <a:srgbClr val="000000"/>
                </a:solidFill>
                <a:latin typeface="+mn-lt"/>
                <a:ea typeface="맑은 고딕" panose="020B0503020000020004" pitchFamily="50" charset="-127"/>
                <a:cs typeface="Arial" panose="020B0604020202020204" pitchFamily="34" charset="0"/>
              </a:endParaRPr>
            </a:p>
            <a:p>
              <a:pPr latinLnBrk="0">
                <a:spcBef>
                  <a:spcPct val="0"/>
                </a:spcBef>
                <a:buFontTx/>
                <a:buNone/>
                <a:defRPr/>
              </a:pPr>
              <a:r>
                <a:rPr lang="en-US" altLang="ko-KR" sz="2800" b="1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A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  </a:t>
              </a:r>
              <a:r>
                <a:rPr lang="en-US" altLang="ko-KR" sz="2800" dirty="0">
                  <a:solidFill>
                    <a:srgbClr val="FF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Is she 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a good cook? </a:t>
              </a:r>
              <a:endParaRPr lang="en-US" altLang="ko-KR" sz="2800" b="1" dirty="0">
                <a:solidFill>
                  <a:srgbClr val="000000"/>
                </a:solidFill>
                <a:latin typeface="+mn-lt"/>
                <a:ea typeface="맑은 고딕" panose="020B0503020000020004" pitchFamily="50" charset="-127"/>
                <a:cs typeface="Arial" panose="020B0604020202020204" pitchFamily="34" charset="0"/>
              </a:endParaRPr>
            </a:p>
            <a:p>
              <a:pPr latinLnBrk="0">
                <a:spcBef>
                  <a:spcPct val="0"/>
                </a:spcBef>
                <a:buFontTx/>
                <a:buNone/>
                <a:defRPr/>
              </a:pPr>
              <a:r>
                <a:rPr lang="en-US" altLang="ko-KR" sz="2800" b="1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B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  </a:t>
              </a:r>
              <a:r>
                <a:rPr lang="en-US" altLang="ko-KR" sz="2800" dirty="0">
                  <a:solidFill>
                    <a:srgbClr val="92D05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Yes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, she </a:t>
              </a:r>
              <a:r>
                <a:rPr lang="en-US" altLang="ko-KR" sz="2800" dirty="0">
                  <a:solidFill>
                    <a:srgbClr val="92D05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is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. </a:t>
              </a:r>
              <a:r>
                <a:rPr lang="en-US" altLang="ko-KR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lang="ko-KR" altLang="en-US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긍정</a:t>
              </a:r>
              <a:r>
                <a:rPr lang="en-US" altLang="ko-KR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) 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/ </a:t>
              </a:r>
              <a:r>
                <a:rPr lang="en-US" altLang="ko-KR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No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, she </a:t>
              </a:r>
              <a:r>
                <a:rPr lang="en-US" altLang="ko-KR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isn’t</a:t>
              </a:r>
              <a:r>
                <a:rPr lang="en-US" altLang="ko-KR" sz="28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. </a:t>
              </a:r>
              <a:r>
                <a:rPr lang="en-US" altLang="ko-KR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(</a:t>
              </a:r>
              <a:r>
                <a:rPr lang="ko-KR" altLang="en-US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부정</a:t>
              </a:r>
              <a:r>
                <a:rPr lang="en-US" altLang="ko-KR" sz="2400" dirty="0">
                  <a:solidFill>
                    <a:srgbClr val="000000"/>
                  </a:solidFill>
                  <a:latin typeface="+mn-lt"/>
                  <a:ea typeface="맑은 고딕" panose="020B0503020000020004" pitchFamily="50" charset="-127"/>
                  <a:cs typeface="Arial" panose="020B0604020202020204" pitchFamily="34" charset="0"/>
                </a:rPr>
                <a:t>) </a:t>
              </a:r>
              <a:r>
                <a:rPr lang="en-US" altLang="ko-KR" sz="200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​​</a:t>
              </a:r>
              <a:endParaRPr lang="ko-KR" altLang="en-US" sz="2000" dirty="0">
                <a:solidFill>
                  <a:srgbClr val="000000"/>
                </a:solidFill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그림 2">
            <a:extLst>
              <a:ext uri="{FF2B5EF4-FFF2-40B4-BE49-F238E27FC236}">
                <a16:creationId xmlns:a16="http://schemas.microsoft.com/office/drawing/2014/main" id="{D598FF24-5C3C-9049-04DA-92AFD7B76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26988"/>
            <a:ext cx="12214225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그림 7">
            <a:extLst>
              <a:ext uri="{FF2B5EF4-FFF2-40B4-BE49-F238E27FC236}">
                <a16:creationId xmlns:a16="http://schemas.microsoft.com/office/drawing/2014/main" id="{85384F40-01A5-DA81-09F4-F9759AE41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3429000"/>
            <a:ext cx="8875712" cy="112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텍스트 개체 틀 2">
            <a:extLst>
              <a:ext uri="{FF2B5EF4-FFF2-40B4-BE49-F238E27FC236}">
                <a16:creationId xmlns:a16="http://schemas.microsoft.com/office/drawing/2014/main" id="{33704AB7-6ABA-6916-0A01-66EC767AF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7475" y="1173163"/>
            <a:ext cx="4178300" cy="5207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ko-KR" alt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이번 시간에는</a:t>
            </a:r>
            <a:r>
              <a:rPr lang="en-US" altLang="ko-KR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…</a:t>
            </a:r>
            <a:endParaRPr lang="ko-KR" alt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222" name="그림 4">
            <a:extLst>
              <a:ext uri="{FF2B5EF4-FFF2-40B4-BE49-F238E27FC236}">
                <a16:creationId xmlns:a16="http://schemas.microsoft.com/office/drawing/2014/main" id="{720B1F81-11D0-E2EE-D66F-5ED817414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225" y="1052513"/>
            <a:ext cx="831850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1807A70D-19D0-97A1-4B1B-0B839C9F22B0}"/>
              </a:ext>
            </a:extLst>
          </p:cNvPr>
          <p:cNvSpPr/>
          <p:nvPr/>
        </p:nvSpPr>
        <p:spPr>
          <a:xfrm>
            <a:off x="5143568" y="3699668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일반동사</a:t>
            </a:r>
          </a:p>
        </p:txBody>
      </p:sp>
    </p:spTree>
    <p:extLst>
      <p:ext uri="{BB962C8B-B14F-4D97-AF65-F5344CB8AC3E}">
        <p14:creationId xmlns:p14="http://schemas.microsoft.com/office/powerpoint/2010/main" val="3324109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그림 2">
            <a:extLst>
              <a:ext uri="{FF2B5EF4-FFF2-40B4-BE49-F238E27FC236}">
                <a16:creationId xmlns:a16="http://schemas.microsoft.com/office/drawing/2014/main" id="{64F250E3-35B8-D455-67EF-4A43CC58A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제목 1">
            <a:extLst>
              <a:ext uri="{FF2B5EF4-FFF2-40B4-BE49-F238E27FC236}">
                <a16:creationId xmlns:a16="http://schemas.microsoft.com/office/drawing/2014/main" id="{D8884353-CE13-9F9B-C41B-BA6B4BE7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5" y="88900"/>
            <a:ext cx="5443538" cy="608013"/>
          </a:xfrm>
        </p:spPr>
        <p:txBody>
          <a:bodyPr/>
          <a:lstStyle/>
          <a:p>
            <a:pPr eaLnBrk="1" hangingPunct="1"/>
            <a:r>
              <a:rPr lang="en-US" altLang="ko-KR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2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일반동사의 의미</a:t>
            </a: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38306908-8C54-9B50-6BD3-73EAE422E0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376" y="4811713"/>
            <a:ext cx="11017224" cy="1713631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1" fontAlgn="auto" latinLnBrk="1" hangingPunct="1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ko-KR" altLang="en-US" sz="2600" b="1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en-US" altLang="ko-KR" sz="2600" b="1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~</a:t>
            </a:r>
            <a:r>
              <a:rPr lang="ko-KR" altLang="en-US" sz="2600" b="1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하다’</a:t>
            </a:r>
            <a:r>
              <a:rPr lang="ko-KR" altLang="en-US" sz="26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라는 뜻으로</a:t>
            </a:r>
            <a:r>
              <a:rPr lang="en-US" altLang="ko-KR" sz="26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26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2600" b="1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1" fontAlgn="auto" latinLnBrk="1" hangingPunct="1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ko-KR" altLang="en-US" sz="26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주어의 동작이나 상태를 나타낼 때 사용한다</a:t>
            </a:r>
            <a:r>
              <a:rPr lang="en-US" altLang="ko-KR" sz="26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96702E06-8E7A-93CC-F25E-B52CE94CEDFE}"/>
              </a:ext>
            </a:extLst>
          </p:cNvPr>
          <p:cNvSpPr/>
          <p:nvPr/>
        </p:nvSpPr>
        <p:spPr>
          <a:xfrm>
            <a:off x="4457700" y="1563688"/>
            <a:ext cx="2447925" cy="2381250"/>
          </a:xfrm>
          <a:prstGeom prst="ellipse">
            <a:avLst/>
          </a:prstGeom>
          <a:solidFill>
            <a:srgbClr val="FFDF7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8E182B-7CFE-AE48-5851-A78F539344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2275" y="1833563"/>
            <a:ext cx="12239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b="1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sleep</a:t>
            </a:r>
            <a:endParaRPr lang="ko-KR" altLang="en-US" b="1">
              <a:solidFill>
                <a:srgbClr val="000000"/>
              </a:solidFill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45615A-D4A7-F2AB-67F4-A504DD453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4213" y="2324100"/>
            <a:ext cx="1222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b="1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have</a:t>
            </a:r>
            <a:endParaRPr lang="ko-KR" altLang="en-US" b="1">
              <a:solidFill>
                <a:srgbClr val="000000"/>
              </a:solidFill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4D5AE2-1A77-4C37-680F-70A17F901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1663" y="2860675"/>
            <a:ext cx="12239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b="1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walk</a:t>
            </a:r>
            <a:endParaRPr lang="ko-KR" altLang="en-US" b="1">
              <a:solidFill>
                <a:srgbClr val="000000"/>
              </a:solidFill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F4ECE071-F009-0CBF-B5CF-3CB3954743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8538" y="1130300"/>
            <a:ext cx="1744662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b="1">
                <a:solidFill>
                  <a:srgbClr val="4F81B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일반동사</a:t>
            </a:r>
            <a:endParaRPr lang="en-US" altLang="ko-KR" b="1">
              <a:solidFill>
                <a:srgbClr val="4F81BD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화살표: 아래쪽 1">
            <a:extLst>
              <a:ext uri="{FF2B5EF4-FFF2-40B4-BE49-F238E27FC236}">
                <a16:creationId xmlns:a16="http://schemas.microsoft.com/office/drawing/2014/main" id="{AB420014-9DFF-A940-7D6B-89FD96792732}"/>
              </a:ext>
            </a:extLst>
          </p:cNvPr>
          <p:cNvSpPr/>
          <p:nvPr/>
        </p:nvSpPr>
        <p:spPr>
          <a:xfrm>
            <a:off x="5321300" y="3746500"/>
            <a:ext cx="792163" cy="942975"/>
          </a:xfrm>
          <a:prstGeom prst="dow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371" name="텍스트 개체 틀 2">
            <a:extLst>
              <a:ext uri="{FF2B5EF4-FFF2-40B4-BE49-F238E27FC236}">
                <a16:creationId xmlns:a16="http://schemas.microsoft.com/office/drawing/2014/main" id="{89934D7F-A0E6-A9E5-1476-C7EC2F205C86}"/>
              </a:ext>
            </a:extLst>
          </p:cNvPr>
          <p:cNvSpPr txBox="1">
            <a:spLocks/>
          </p:cNvSpPr>
          <p:nvPr/>
        </p:nvSpPr>
        <p:spPr bwMode="auto">
          <a:xfrm>
            <a:off x="8543925" y="271463"/>
            <a:ext cx="30972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Ready for a New Start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D1082B-6343-E5B7-3AB7-3CB71B841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8838" y="3186113"/>
            <a:ext cx="12239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b="1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play</a:t>
            </a:r>
            <a:endParaRPr lang="ko-KR" altLang="en-US" b="1">
              <a:solidFill>
                <a:srgbClr val="000000"/>
              </a:solidFill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  <p:bldP spid="14" grpId="0"/>
      <p:bldP spid="2" grpId="0" animBg="1"/>
      <p:bldP spid="3" grpId="0"/>
      <p:bldP spid="3" grpId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눈금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EBB57EFBD0C8B449ADFD910DEE0C8542" ma:contentTypeVersion="15" ma:contentTypeDescription="새 문서를 만듭니다." ma:contentTypeScope="" ma:versionID="fa9103342c29e73d97871fa66ca0f48c">
  <xsd:schema xmlns:xsd="http://www.w3.org/2001/XMLSchema" xmlns:xs="http://www.w3.org/2001/XMLSchema" xmlns:p="http://schemas.microsoft.com/office/2006/metadata/properties" xmlns:ns2="a8fe1ae5-ec3f-44e9-89a3-ad52c9c13c92" xmlns:ns3="f20610a4-13a0-4054-bc1a-ed24438e6821" targetNamespace="http://schemas.microsoft.com/office/2006/metadata/properties" ma:root="true" ma:fieldsID="7e741958c0d769c3d7144af226f8c828" ns2:_="" ns3:_="">
    <xsd:import namespace="a8fe1ae5-ec3f-44e9-89a3-ad52c9c13c92"/>
    <xsd:import namespace="f20610a4-13a0-4054-bc1a-ed24438e68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fe1ae5-ec3f-44e9-89a3-ad52c9c13c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이미지 태그" ma:readOnly="false" ma:fieldId="{5cf76f15-5ced-4ddc-b409-7134ff3c332f}" ma:taxonomyMulti="true" ma:sspId="1af7e10e-6c05-47e7-9f2a-c37a57261e2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_Flow_SignoffStatus" ma:index="20" nillable="true" ma:displayName="사인 오프 상태" ma:internalName="_xc0ac__xc778__x0020__xc624__xd504__x0020__xc0c1__xd0dc_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610a4-13a0-4054-bc1a-ed24438e682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a9c3579-c988-46c7-be19-911d130fac70}" ma:internalName="TaxCatchAll" ma:showField="CatchAllData" ma:web="f20610a4-13a0-4054-bc1a-ed24438e68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공유 대상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세부 정보 공유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85A507A-DC7A-4DBD-B7F5-5066D3AA54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fe1ae5-ec3f-44e9-89a3-ad52c9c13c92"/>
    <ds:schemaRef ds:uri="f20610a4-13a0-4054-bc1a-ed24438e682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8FAC04B-8CF9-4590-B20E-A3F5D94DF9F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4408</TotalTime>
  <Words>928</Words>
  <Application>Microsoft Office PowerPoint</Application>
  <PresentationFormat>와이드스크린</PresentationFormat>
  <Paragraphs>148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26" baseType="lpstr">
      <vt:lpstr>Franklin Gothic Medium</vt:lpstr>
      <vt:lpstr>HY견고딕</vt:lpstr>
      <vt:lpstr>Arial</vt:lpstr>
      <vt:lpstr>맑은 고딕</vt:lpstr>
      <vt:lpstr>Cambria</vt:lpstr>
      <vt:lpstr> 윤명조440</vt:lpstr>
      <vt:lpstr>Yoon가변 윤고딕 160_OTF</vt:lpstr>
      <vt:lpstr>포천 오성과 한음 Bold</vt:lpstr>
      <vt:lpstr>Arial Black</vt:lpstr>
      <vt:lpstr>고도 B</vt:lpstr>
      <vt:lpstr>Calibri</vt:lpstr>
      <vt:lpstr>고산자OTF</vt:lpstr>
      <vt:lpstr>Office 테마</vt:lpstr>
      <vt:lpstr>PowerPoint 프레젠테이션</vt:lpstr>
      <vt:lpstr>PowerPoint 프레젠테이션</vt:lpstr>
      <vt:lpstr>1. be동사의 의미</vt:lpstr>
      <vt:lpstr>2. be동사의 형태(1, 2인칭)</vt:lpstr>
      <vt:lpstr>2. be동사의 형태(3인칭)</vt:lpstr>
      <vt:lpstr>3. be동사의 부정문</vt:lpstr>
      <vt:lpstr>4. be동사의 의문문</vt:lpstr>
      <vt:lpstr>PowerPoint 프레젠테이션</vt:lpstr>
      <vt:lpstr>1. 일반동사의 의미</vt:lpstr>
      <vt:lpstr>2. 일반동사의 형태</vt:lpstr>
      <vt:lpstr>3. 일반동사의 부정문</vt:lpstr>
      <vt:lpstr>4. 일반동사의 의문문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김소정</dc:creator>
  <cp:lastModifiedBy>권구훈 영어1 Cell</cp:lastModifiedBy>
  <cp:revision>540</cp:revision>
  <cp:lastPrinted>2012-06-29T08:35:08Z</cp:lastPrinted>
  <dcterms:created xsi:type="dcterms:W3CDTF">2011-12-23T05:36:36Z</dcterms:created>
  <dcterms:modified xsi:type="dcterms:W3CDTF">2024-08-18T11:25:54Z</dcterms:modified>
</cp:coreProperties>
</file>