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673" r:id="rId2"/>
  </p:sldMasterIdLst>
  <p:notesMasterIdLst>
    <p:notesMasterId r:id="rId18"/>
  </p:notesMasterIdLst>
  <p:handoutMasterIdLst>
    <p:handoutMasterId r:id="rId19"/>
  </p:handoutMasterIdLst>
  <p:sldIdLst>
    <p:sldId id="294" r:id="rId3"/>
    <p:sldId id="312" r:id="rId4"/>
    <p:sldId id="319" r:id="rId5"/>
    <p:sldId id="320" r:id="rId6"/>
    <p:sldId id="304" r:id="rId7"/>
    <p:sldId id="323" r:id="rId8"/>
    <p:sldId id="314" r:id="rId9"/>
    <p:sldId id="322" r:id="rId10"/>
    <p:sldId id="315" r:id="rId11"/>
    <p:sldId id="308" r:id="rId12"/>
    <p:sldId id="321" r:id="rId13"/>
    <p:sldId id="324" r:id="rId14"/>
    <p:sldId id="318" r:id="rId15"/>
    <p:sldId id="317" r:id="rId16"/>
    <p:sldId id="295" r:id="rId17"/>
  </p:sldIdLst>
  <p:sldSz cx="12192000" cy="6858000"/>
  <p:notesSz cx="6735763" cy="986948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8">
          <p15:clr>
            <a:srgbClr val="A4A3A4"/>
          </p15:clr>
        </p15:guide>
        <p15:guide id="2" orient="horz" pos="255">
          <p15:clr>
            <a:srgbClr val="A4A3A4"/>
          </p15:clr>
        </p15:guide>
        <p15:guide id="3" pos="3840">
          <p15:clr>
            <a:srgbClr val="A4A3A4"/>
          </p15:clr>
        </p15:guide>
        <p15:guide id="4" pos="6561">
          <p15:clr>
            <a:srgbClr val="A4A3A4"/>
          </p15:clr>
        </p15:guide>
        <p15:guide id="5" pos="513">
          <p15:clr>
            <a:srgbClr val="A4A3A4"/>
          </p15:clr>
        </p15:guide>
        <p15:guide id="6" pos="7287">
          <p15:clr>
            <a:srgbClr val="A4A3A4"/>
          </p15:clr>
        </p15:guide>
        <p15:guide id="7" pos="47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F77AD"/>
    <a:srgbClr val="F8A45E"/>
    <a:srgbClr val="A5D6E3"/>
    <a:srgbClr val="8DCADB"/>
    <a:srgbClr val="C8E6EE"/>
    <a:srgbClr val="E8F4F8"/>
    <a:srgbClr val="168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48"/>
      </p:cViewPr>
      <p:guideLst>
        <p:guide orient="horz" pos="3838"/>
        <p:guide orient="horz" pos="255"/>
        <p:guide pos="3840"/>
        <p:guide pos="6561"/>
        <p:guide pos="513"/>
        <p:guide pos="7287"/>
        <p:guide pos="47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EC6CA110-C220-E565-E450-90F51D465B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>
                <a:latin typeface="맑은 고딕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FFE21F8-B7AE-ECD1-9963-5CA5C756C0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charset="-127"/>
                <a:ea typeface="굴림" charset="-127"/>
              </a:defRPr>
            </a:lvl1pPr>
          </a:lstStyle>
          <a:p>
            <a:pPr>
              <a:defRPr/>
            </a:pPr>
            <a:fld id="{D4B3DB6D-FB77-454C-A10B-ECF3512FF7A3}" type="datetimeFigureOut">
              <a:rPr lang="ko-KR" altLang="en-US"/>
              <a:pPr>
                <a:defRPr/>
              </a:pPr>
              <a:t>2024-08-28</a:t>
            </a:fld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EA8FC9F-4609-3587-B405-2D1FA95476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>
                <a:latin typeface="맑은 고딕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76AD2D-62EC-C66C-4D3B-749B334425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panose="020B0503020000020004" pitchFamily="50" charset="-127"/>
              </a:defRPr>
            </a:lvl1pPr>
          </a:lstStyle>
          <a:p>
            <a:pPr>
              <a:defRPr/>
            </a:pPr>
            <a:fld id="{EBEBADBA-7DD5-445A-A575-06A67EEDAF3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C1E6D52-5CAC-53B9-7EC1-F253CB4AC1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>
                <a:latin typeface="맑은 고딕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3689A11-E5F7-EDAB-69F7-A56CD2C5443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charset="-127"/>
                <a:ea typeface="굴림" charset="-127"/>
              </a:defRPr>
            </a:lvl1pPr>
          </a:lstStyle>
          <a:p>
            <a:pPr>
              <a:defRPr/>
            </a:pPr>
            <a:fld id="{162A145A-428B-4927-8D9A-AE52F2CD3470}" type="datetimeFigureOut">
              <a:rPr lang="ko-KR" altLang="en-US"/>
              <a:pPr>
                <a:defRPr/>
              </a:pPr>
              <a:t>2024-08-28</a:t>
            </a:fld>
            <a:endParaRPr lang="en-US" altLang="ko-KR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EF329B4C-228C-D3D4-C53B-A4F64878CD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1F693CE2-E1B7-A2B2-204F-D7A2ADD90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AE0C3B9-9681-F51E-1A23-70D3600A1F4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20E949-2416-5197-621D-2FAEF3A42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8F1271E8-1EA6-44C0-8B59-EBCA0E63A3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F4088F4-128B-AA38-B999-61A0BD0086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491D303-2CFE-B114-D2B6-24D3D8E5B6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8A4D7F-DD27-A45F-FC27-FDC30C5C98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7B9A1C4-4D5F-7B69-72DD-413CFDA78E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02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8A4D7F-DD27-A45F-FC27-FDC30C5C98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7B9A1C4-4D5F-7B69-72DD-413CFDA78E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851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17CA8CC-CF0B-9BE6-476C-E94D13058B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A05F16B-E3AC-DB73-8436-5A86DBFF3B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29FDA2F6-23E5-1DAC-9A54-1895121778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3FA0860-F1E9-7090-3C88-E6574C9CF8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428AECE-BC03-F9BD-6FD4-02FC6A3586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FE7FB69-375E-D133-6B35-76E4D3D22B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C13C584-19E4-4D38-3EA7-99F7DC66BA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0220F12-CF52-F4E5-4D32-EE8B969984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824B1F2-05BE-1A8D-D0EC-A07D53448F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3739760-CA6C-FBAF-C514-E9C57E5694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824B1F2-05BE-1A8D-D0EC-A07D53448F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3739760-CA6C-FBAF-C514-E9C57E5694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532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F2B8D3A-9E69-FBB6-B387-F478B4DBE6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BD21FDD-79AD-A34A-8BA7-3EFDB9B6E2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F2B8D3A-9E69-FBB6-B387-F478B4DBE6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BD21FDD-79AD-A34A-8BA7-3EFDB9B6E2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249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3A71D36-D7E4-43E7-1B2D-A155912B5E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0A0EA49-AF8A-CC2D-C721-8827F2F0F9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8A4D7F-DD27-A45F-FC27-FDC30C5C98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7B9A1C4-4D5F-7B69-72DD-413CFDA78E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86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99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4F447D6-6E7C-FD4A-970B-AE4AFC9F70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양쪽 모서리가 둥근 사각형 7">
            <a:extLst>
              <a:ext uri="{FF2B5EF4-FFF2-40B4-BE49-F238E27FC236}">
                <a16:creationId xmlns:a16="http://schemas.microsoft.com/office/drawing/2014/main" id="{EFD2D188-8024-70E0-BF3C-261D4C9BFD2C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2SameRect">
            <a:avLst>
              <a:gd name="adj1" fmla="val 170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421BE489-54D9-4949-B5FF-95030DD187B7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 eaLnBrk="1" latinLnBrk="1" hangingPunct="1">
              <a:defRPr/>
            </a:pPr>
            <a:fld id="{308C8C2F-FE52-4ECB-8535-44839076C5D6}" type="slidenum">
              <a:rPr kumimoji="0" lang="ko-KR" altLang="en-US" sz="1200" smtClean="0">
                <a:solidFill>
                  <a:srgbClr val="898989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rPr>
              <a:pPr algn="r" eaLnBrk="1" latinLnBrk="1" hangingPunct="1">
                <a:defRPr/>
              </a:pPr>
              <a:t>‹#›</a:t>
            </a:fld>
            <a:endParaRPr kumimoji="0" lang="ko-KR" altLang="en-US" sz="1200">
              <a:solidFill>
                <a:srgbClr val="898989"/>
              </a:solidFill>
              <a:latin typeface="Franklin Gothic Medium" panose="020B0603020102020204" pitchFamily="34" charset="0"/>
              <a:ea typeface="HY견고딕" panose="02030600000101010101" pitchFamily="18" charset="-127"/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9D15835E-B027-F5A2-40C6-FA1768AEF68F}"/>
              </a:ext>
            </a:extLst>
          </p:cNvPr>
          <p:cNvSpPr/>
          <p:nvPr userDrawn="1"/>
        </p:nvSpPr>
        <p:spPr>
          <a:xfrm>
            <a:off x="8356600" y="160338"/>
            <a:ext cx="3024188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8AE72624-6936-4B2B-E075-4795B6E728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807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254982D-F05D-5225-6910-6A86323FCC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양쪽 모서리가 둥근 사각형 7">
            <a:extLst>
              <a:ext uri="{FF2B5EF4-FFF2-40B4-BE49-F238E27FC236}">
                <a16:creationId xmlns:a16="http://schemas.microsoft.com/office/drawing/2014/main" id="{D79DF4C9-138B-8B90-4061-61BB077A41F3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2SameRect">
            <a:avLst>
              <a:gd name="adj1" fmla="val 170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2CCC51AA-653F-844D-E0EE-40DC92924236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 eaLnBrk="1" latinLnBrk="1" hangingPunct="1">
              <a:defRPr/>
            </a:pPr>
            <a:fld id="{49AA6E12-A218-4689-8D28-0228B1A8A4DE}" type="slidenum">
              <a:rPr kumimoji="0" lang="ko-KR" altLang="en-US" sz="1200" smtClean="0">
                <a:solidFill>
                  <a:srgbClr val="898989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rPr>
              <a:pPr algn="r" eaLnBrk="1" latinLnBrk="1" hangingPunct="1">
                <a:defRPr/>
              </a:pPr>
              <a:t>‹#›</a:t>
            </a:fld>
            <a:endParaRPr kumimoji="0" lang="ko-KR" altLang="en-US" sz="1200">
              <a:solidFill>
                <a:srgbClr val="898989"/>
              </a:solidFill>
              <a:latin typeface="Franklin Gothic Medium" panose="020B0603020102020204" pitchFamily="34" charset="0"/>
              <a:ea typeface="HY견고딕" panose="02030600000101010101" pitchFamily="18" charset="-127"/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1F1C1245-E988-869E-179E-A0F18D31864E}"/>
              </a:ext>
            </a:extLst>
          </p:cNvPr>
          <p:cNvSpPr/>
          <p:nvPr userDrawn="1"/>
        </p:nvSpPr>
        <p:spPr>
          <a:xfrm>
            <a:off x="8356600" y="160338"/>
            <a:ext cx="3024188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C48B6A36-AB7A-1969-D9C9-01A9ADF401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96610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5F69819-D4BB-F40D-C89D-8A068AEC5C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kumimoji="0" lang="ko-KR" altLang="en-US">
              <a:solidFill>
                <a:srgbClr val="000000"/>
              </a:solidFill>
              <a:latin typeface="Franklin Gothic Medium" panose="020B0603020102020204" pitchFamily="34" charset="0"/>
              <a:ea typeface="HY견고딕" panose="02030600000101010101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4E3BB6E-0F15-DF7C-C8CB-F7D7B31589EB}"/>
              </a:ext>
            </a:extLst>
          </p:cNvPr>
          <p:cNvSpPr/>
          <p:nvPr userDrawn="1"/>
        </p:nvSpPr>
        <p:spPr>
          <a:xfrm>
            <a:off x="-7938" y="0"/>
            <a:ext cx="12217401" cy="6862763"/>
          </a:xfrm>
          <a:prstGeom prst="rect">
            <a:avLst/>
          </a:prstGeom>
          <a:gradFill flip="none" rotWithShape="1">
            <a:gsLst>
              <a:gs pos="100000">
                <a:srgbClr val="8FE2FF"/>
              </a:gs>
              <a:gs pos="50000">
                <a:schemeClr val="accent3">
                  <a:lumMod val="60000"/>
                  <a:lumOff val="40000"/>
                </a:schemeClr>
              </a:gs>
              <a:gs pos="0">
                <a:schemeClr val="bg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5" name="모서리가 둥근 직사각형 8">
            <a:extLst>
              <a:ext uri="{FF2B5EF4-FFF2-40B4-BE49-F238E27FC236}">
                <a16:creationId xmlns:a16="http://schemas.microsoft.com/office/drawing/2014/main" id="{51C6F768-E7BF-39B3-8F25-4A4BF19C717F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19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0FE96A-D17D-AFBB-863A-CA16BE619DAE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 eaLnBrk="1" latinLnBrk="1" hangingPunct="1">
              <a:defRPr/>
            </a:pPr>
            <a:fld id="{D3C5147A-6B3D-402E-A9C8-E31BCD12683B}" type="slidenum">
              <a:rPr kumimoji="0" lang="ko-KR" altLang="en-US" sz="1200" smtClean="0">
                <a:solidFill>
                  <a:srgbClr val="898989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rPr>
              <a:pPr algn="r" eaLnBrk="1" latinLnBrk="1" hangingPunct="1">
                <a:defRPr/>
              </a:pPr>
              <a:t>‹#›</a:t>
            </a:fld>
            <a:endParaRPr kumimoji="0" lang="ko-KR" altLang="en-US" sz="1200">
              <a:solidFill>
                <a:srgbClr val="898989"/>
              </a:solidFill>
              <a:latin typeface="Franklin Gothic Medium" panose="020B0603020102020204" pitchFamily="34" charset="0"/>
              <a:ea typeface="HY견고딕" panose="02030600000101010101" pitchFamily="18" charset="-127"/>
            </a:endParaRPr>
          </a:p>
        </p:txBody>
      </p:sp>
      <p:pic>
        <p:nvPicPr>
          <p:cNvPr id="7" name="Picture 2" descr="C:\Users\VS\Desktop\그림1.png">
            <a:extLst>
              <a:ext uri="{FF2B5EF4-FFF2-40B4-BE49-F238E27FC236}">
                <a16:creationId xmlns:a16="http://schemas.microsoft.com/office/drawing/2014/main" id="{8CB63B37-66B4-BDB7-BD7B-81CA5072B1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8" y="95250"/>
            <a:ext cx="2286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VS\Desktop\Untitled-1.png">
            <a:extLst>
              <a:ext uri="{FF2B5EF4-FFF2-40B4-BE49-F238E27FC236}">
                <a16:creationId xmlns:a16="http://schemas.microsoft.com/office/drawing/2014/main" id="{3309A881-37D7-92FC-B319-79C8C50F51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550" y="4763"/>
            <a:ext cx="12938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688288" y="259856"/>
            <a:ext cx="2050323" cy="216816"/>
          </a:xfrm>
        </p:spPr>
        <p:txBody>
          <a:bodyPr anchor="b">
            <a:no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10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569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98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4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esj7\Desktop\Untitled-1.png">
            <a:extLst>
              <a:ext uri="{FF2B5EF4-FFF2-40B4-BE49-F238E27FC236}">
                <a16:creationId xmlns:a16="http://schemas.microsoft.com/office/drawing/2014/main" id="{1C9570D0-98AC-8B90-851F-7246B6B54D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5072063"/>
            <a:ext cx="12241213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charset="-127"/>
          <a:ea typeface="맑은 고딕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>
            <a:extLst>
              <a:ext uri="{FF2B5EF4-FFF2-40B4-BE49-F238E27FC236}">
                <a16:creationId xmlns:a16="http://schemas.microsoft.com/office/drawing/2014/main" id="{F4026013-EB4F-4814-5C13-9DF5F2CA6C6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2051" name="텍스트 개체 틀 2">
            <a:extLst>
              <a:ext uri="{FF2B5EF4-FFF2-40B4-BE49-F238E27FC236}">
                <a16:creationId xmlns:a16="http://schemas.microsoft.com/office/drawing/2014/main" id="{CA61813F-7896-EF27-D8F2-1E0ED3C088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34BCD-37D3-5217-CE61-A804528A29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Franklin Gothic Medium"/>
                <a:ea typeface="HY견고딕"/>
              </a:defRPr>
            </a:lvl1pPr>
          </a:lstStyle>
          <a:p>
            <a:pPr>
              <a:defRPr/>
            </a:pPr>
            <a:fld id="{795F6F8B-9118-463C-A00B-FDF93EA88B35}" type="datetimeFigureOut">
              <a:rPr lang="ko-KR" altLang="en-US"/>
              <a:pPr>
                <a:defRPr/>
              </a:pPr>
              <a:t>2024-08-28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E3ED8E-F1D3-BF6C-2DED-9C7DBB1D9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Franklin Gothic Medium"/>
                <a:ea typeface="HY견고딕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EAFDF9-89E9-702A-CDBF-E40FAF049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</a:lstStyle>
          <a:p>
            <a:pPr>
              <a:defRPr/>
            </a:pPr>
            <a:fld id="{47AAE823-6245-46FD-A660-A9257A63A24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5" Type="http://schemas.openxmlformats.org/officeDocument/2006/relationships/image" Target="../media/image7.png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6.png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4.xml"/><Relationship Id="rId5" Type="http://schemas.openxmlformats.org/officeDocument/2006/relationships/image" Target="../media/image7.png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4">
            <a:extLst>
              <a:ext uri="{FF2B5EF4-FFF2-40B4-BE49-F238E27FC236}">
                <a16:creationId xmlns:a16="http://schemas.microsoft.com/office/drawing/2014/main" id="{9869B2A4-C3D1-480D-5BDC-7065F59C6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>
            <a:extLst>
              <a:ext uri="{FF2B5EF4-FFF2-40B4-BE49-F238E27FC236}">
                <a16:creationId xmlns:a16="http://schemas.microsoft.com/office/drawing/2014/main" id="{EE5B8A51-9C80-0CD9-9FF5-53029544A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ko-KR" altLang="en-US" sz="1800">
              <a:solidFill>
                <a:srgbClr val="000000"/>
              </a:solidFill>
            </a:endParaRPr>
          </a:p>
        </p:txBody>
      </p:sp>
      <p:sp>
        <p:nvSpPr>
          <p:cNvPr id="10244" name="부제목 2">
            <a:extLst>
              <a:ext uri="{FF2B5EF4-FFF2-40B4-BE49-F238E27FC236}">
                <a16:creationId xmlns:a16="http://schemas.microsoft.com/office/drawing/2014/main" id="{8C3775E9-18C7-14A8-6196-DBC16685C0E6}"/>
              </a:ext>
            </a:extLst>
          </p:cNvPr>
          <p:cNvSpPr txBox="1">
            <a:spLocks/>
          </p:cNvSpPr>
          <p:nvPr/>
        </p:nvSpPr>
        <p:spPr bwMode="auto">
          <a:xfrm>
            <a:off x="800100" y="3429000"/>
            <a:ext cx="66976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kumimoji="0" lang="en-US" altLang="ko-KR" sz="4800" b="1">
                <a:latin typeface="Cambria" panose="02040503050406030204" pitchFamily="18" charset="0"/>
              </a:rPr>
              <a:t>  Ready for a New Start</a:t>
            </a:r>
            <a:endParaRPr kumimoji="0" lang="ko-KR" altLang="en-US" sz="4800" b="1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3EDC44A2-9094-45AC-4523-D742B00015EF}"/>
              </a:ext>
            </a:extLst>
          </p:cNvPr>
          <p:cNvSpPr txBox="1">
            <a:spLocks/>
          </p:cNvSpPr>
          <p:nvPr/>
        </p:nvSpPr>
        <p:spPr bwMode="auto">
          <a:xfrm>
            <a:off x="10199688" y="166688"/>
            <a:ext cx="1368425" cy="3365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1400" b="1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Middle School</a:t>
            </a:r>
            <a:endParaRPr lang="ko-KR" altLang="en-US" sz="1400" b="1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 윤명조440" panose="02030504000101010101" pitchFamily="18" charset="-127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135C93A7-C7E6-5752-FCC2-2C0219B5E6CA}"/>
              </a:ext>
            </a:extLst>
          </p:cNvPr>
          <p:cNvSpPr txBox="1">
            <a:spLocks/>
          </p:cNvSpPr>
          <p:nvPr/>
        </p:nvSpPr>
        <p:spPr bwMode="auto">
          <a:xfrm>
            <a:off x="9234488" y="334963"/>
            <a:ext cx="2622550" cy="5032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Yoon가변 윤고딕 160_OTF" panose="02020603020101020101" pitchFamily="18" charset="-127"/>
                <a:cs typeface="Arial" panose="020B0604020202020204" pitchFamily="34" charset="0"/>
              </a:rPr>
              <a:t>ENGLISH 1</a:t>
            </a:r>
            <a:endParaRPr lang="ko-KR" alt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247" name="부제목 2">
            <a:extLst>
              <a:ext uri="{FF2B5EF4-FFF2-40B4-BE49-F238E27FC236}">
                <a16:creationId xmlns:a16="http://schemas.microsoft.com/office/drawing/2014/main" id="{B862AE33-9CEE-D094-6E13-6643AFF2CA81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>
                <a:solidFill>
                  <a:srgbClr val="FFE697"/>
                </a:solidFill>
                <a:latin typeface="Arial Black" panose="020B0A04020102020204" pitchFamily="34" charset="0"/>
                <a:ea typeface="고도 B" pitchFamily="50" charset="-127"/>
              </a:rPr>
              <a:t>Lesson</a:t>
            </a:r>
            <a:endParaRPr lang="ko-KR" altLang="en-US" sz="240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10248" name="부제목 2">
            <a:extLst>
              <a:ext uri="{FF2B5EF4-FFF2-40B4-BE49-F238E27FC236}">
                <a16:creationId xmlns:a16="http://schemas.microsoft.com/office/drawing/2014/main" id="{ECF33CCC-5B53-1E7A-436E-E5C112203B71}"/>
              </a:ext>
            </a:extLst>
          </p:cNvPr>
          <p:cNvSpPr txBox="1">
            <a:spLocks/>
          </p:cNvSpPr>
          <p:nvPr/>
        </p:nvSpPr>
        <p:spPr bwMode="auto">
          <a:xfrm>
            <a:off x="2506663" y="620713"/>
            <a:ext cx="636587" cy="3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ko-KR" sz="2800" spc="-150">
                <a:solidFill>
                  <a:schemeClr val="bg1"/>
                </a:solidFill>
                <a:latin typeface="Arial Black" panose="020B0A04020102020204" pitchFamily="34" charset="0"/>
                <a:ea typeface="고도 B" pitchFamily="50" charset="-127"/>
              </a:rPr>
              <a:t>01</a:t>
            </a:r>
            <a:endParaRPr lang="ko-KR" altLang="en-US" sz="2800" spc="-150">
              <a:solidFill>
                <a:schemeClr val="bg1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그림 4">
            <a:extLst>
              <a:ext uri="{FF2B5EF4-FFF2-40B4-BE49-F238E27FC236}">
                <a16:creationId xmlns:a16="http://schemas.microsoft.com/office/drawing/2014/main" id="{353268D7-A21D-4DF0-2F63-AA806878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53">
            <a:extLst>
              <a:ext uri="{FF2B5EF4-FFF2-40B4-BE49-F238E27FC236}">
                <a16:creationId xmlns:a16="http://schemas.microsoft.com/office/drawing/2014/main" id="{9E420C0B-C383-94BE-AB54-1F5ACDCE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128588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23556" name="Rectangle 14">
            <a:extLst>
              <a:ext uri="{FF2B5EF4-FFF2-40B4-BE49-F238E27FC236}">
                <a16:creationId xmlns:a16="http://schemas.microsoft.com/office/drawing/2014/main" id="{361EC7BE-8E7F-5122-1B3B-3D4B2C79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20010A67-A8AD-78FA-E454-EB6F9150ACB8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DE3D6CCB-77C3-22B7-E15A-472E4A7B9520}"/>
              </a:ext>
            </a:extLst>
          </p:cNvPr>
          <p:cNvSpPr/>
          <p:nvPr/>
        </p:nvSpPr>
        <p:spPr bwMode="auto">
          <a:xfrm>
            <a:off x="1631950" y="1262063"/>
            <a:ext cx="8928100" cy="741362"/>
          </a:xfrm>
          <a:prstGeom prst="round2SameRect">
            <a:avLst/>
          </a:prstGeom>
          <a:solidFill>
            <a:srgbClr val="F8A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sz="3200">
                <a:solidFill>
                  <a:srgbClr val="FFFFFF"/>
                </a:solidFill>
                <a:latin typeface="HY견고딕" pitchFamily="18" charset="-127"/>
              </a:rPr>
              <a:t>일반동사</a:t>
            </a:r>
            <a:endParaRPr kumimoji="0" lang="en-US" altLang="ko-KR" sz="3200">
              <a:solidFill>
                <a:srgbClr val="FFFFFF"/>
              </a:solidFill>
              <a:latin typeface="HY견고딕" pitchFamily="18" charset="-127"/>
            </a:endParaRPr>
          </a:p>
        </p:txBody>
      </p:sp>
      <p:sp>
        <p:nvSpPr>
          <p:cNvPr id="23559" name="모서리가 둥근 직사각형 140">
            <a:extLst>
              <a:ext uri="{FF2B5EF4-FFF2-40B4-BE49-F238E27FC236}">
                <a16:creationId xmlns:a16="http://schemas.microsoft.com/office/drawing/2014/main" id="{09955BDC-B5C7-3C58-0F02-5DBD7EC7F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120900"/>
            <a:ext cx="8932863" cy="2733675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live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in Seoul.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have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brown hair.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likes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computer games.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 shop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opens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at 9 in the morning.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Jack and Danny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play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soccer after school.</a:t>
            </a: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3560" name="그룹 3">
            <a:extLst>
              <a:ext uri="{FF2B5EF4-FFF2-40B4-BE49-F238E27FC236}">
                <a16:creationId xmlns:a16="http://schemas.microsoft.com/office/drawing/2014/main" id="{7BF68167-911E-102A-8ED8-BEF87E4799A6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7" name="그림 6">
              <a:hlinkClick r:id="rId4" action="ppaction://hlinksldjump"/>
              <a:extLst>
                <a:ext uri="{FF2B5EF4-FFF2-40B4-BE49-F238E27FC236}">
                  <a16:creationId xmlns:a16="http://schemas.microsoft.com/office/drawing/2014/main" id="{8148BD7E-9382-9E1D-3A89-E0EFAB918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5B741ABF-DDCA-36C8-54AA-C6A7CC59B615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그림 4">
            <a:extLst>
              <a:ext uri="{FF2B5EF4-FFF2-40B4-BE49-F238E27FC236}">
                <a16:creationId xmlns:a16="http://schemas.microsoft.com/office/drawing/2014/main" id="{353268D7-A21D-4DF0-2F63-AA806878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53">
            <a:extLst>
              <a:ext uri="{FF2B5EF4-FFF2-40B4-BE49-F238E27FC236}">
                <a16:creationId xmlns:a16="http://schemas.microsoft.com/office/drawing/2014/main" id="{9E420C0B-C383-94BE-AB54-1F5ACDCE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128588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23556" name="Rectangle 14">
            <a:extLst>
              <a:ext uri="{FF2B5EF4-FFF2-40B4-BE49-F238E27FC236}">
                <a16:creationId xmlns:a16="http://schemas.microsoft.com/office/drawing/2014/main" id="{361EC7BE-8E7F-5122-1B3B-3D4B2C79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20010A67-A8AD-78FA-E454-EB6F9150ACB8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DE3D6CCB-77C3-22B7-E15A-472E4A7B9520}"/>
              </a:ext>
            </a:extLst>
          </p:cNvPr>
          <p:cNvSpPr/>
          <p:nvPr/>
        </p:nvSpPr>
        <p:spPr bwMode="auto">
          <a:xfrm>
            <a:off x="1631950" y="1262063"/>
            <a:ext cx="8928100" cy="741362"/>
          </a:xfrm>
          <a:prstGeom prst="round2SameRect">
            <a:avLst/>
          </a:prstGeom>
          <a:solidFill>
            <a:srgbClr val="F8A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sz="3200">
                <a:solidFill>
                  <a:srgbClr val="FFFFFF"/>
                </a:solidFill>
                <a:latin typeface="HY견고딕" pitchFamily="18" charset="-127"/>
              </a:rPr>
              <a:t>일반동사</a:t>
            </a:r>
            <a:endParaRPr kumimoji="0" lang="en-US" altLang="ko-KR" sz="3200">
              <a:solidFill>
                <a:srgbClr val="FFFFFF"/>
              </a:solidFill>
              <a:latin typeface="HY견고딕" pitchFamily="18" charset="-127"/>
            </a:endParaRPr>
          </a:p>
        </p:txBody>
      </p:sp>
      <p:sp>
        <p:nvSpPr>
          <p:cNvPr id="23559" name="모서리가 둥근 직사각형 140">
            <a:extLst>
              <a:ext uri="{FF2B5EF4-FFF2-40B4-BE49-F238E27FC236}">
                <a16:creationId xmlns:a16="http://schemas.microsoft.com/office/drawing/2014/main" id="{09955BDC-B5C7-3C58-0F02-5DBD7EC7F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120900"/>
            <a:ext cx="8932863" cy="2733675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live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in Seoul.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have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brown hair.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likes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computer games.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 shop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opens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at 9 in the morning.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Jack and Danny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play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soccer after school.</a:t>
            </a: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3560" name="그룹 3">
            <a:extLst>
              <a:ext uri="{FF2B5EF4-FFF2-40B4-BE49-F238E27FC236}">
                <a16:creationId xmlns:a16="http://schemas.microsoft.com/office/drawing/2014/main" id="{7BF68167-911E-102A-8ED8-BEF87E4799A6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7" name="그림 6">
              <a:hlinkClick r:id="rId4" action="ppaction://hlinksldjump"/>
              <a:extLst>
                <a:ext uri="{FF2B5EF4-FFF2-40B4-BE49-F238E27FC236}">
                  <a16:creationId xmlns:a16="http://schemas.microsoft.com/office/drawing/2014/main" id="{8148BD7E-9382-9E1D-3A89-E0EFAB918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5B741ABF-DDCA-36C8-54AA-C6A7CC59B615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613582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그림 4">
            <a:extLst>
              <a:ext uri="{FF2B5EF4-FFF2-40B4-BE49-F238E27FC236}">
                <a16:creationId xmlns:a16="http://schemas.microsoft.com/office/drawing/2014/main" id="{353268D7-A21D-4DF0-2F63-AA806878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53">
            <a:extLst>
              <a:ext uri="{FF2B5EF4-FFF2-40B4-BE49-F238E27FC236}">
                <a16:creationId xmlns:a16="http://schemas.microsoft.com/office/drawing/2014/main" id="{9E420C0B-C383-94BE-AB54-1F5ACDCE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128588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23556" name="Rectangle 14">
            <a:extLst>
              <a:ext uri="{FF2B5EF4-FFF2-40B4-BE49-F238E27FC236}">
                <a16:creationId xmlns:a16="http://schemas.microsoft.com/office/drawing/2014/main" id="{361EC7BE-8E7F-5122-1B3B-3D4B2C79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20010A67-A8AD-78FA-E454-EB6F9150ACB8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DE3D6CCB-77C3-22B7-E15A-472E4A7B9520}"/>
              </a:ext>
            </a:extLst>
          </p:cNvPr>
          <p:cNvSpPr/>
          <p:nvPr/>
        </p:nvSpPr>
        <p:spPr bwMode="auto">
          <a:xfrm>
            <a:off x="1631950" y="1262063"/>
            <a:ext cx="8928100" cy="741362"/>
          </a:xfrm>
          <a:prstGeom prst="round2SameRect">
            <a:avLst/>
          </a:prstGeom>
          <a:solidFill>
            <a:srgbClr val="F8A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sz="3200">
                <a:solidFill>
                  <a:srgbClr val="FFFFFF"/>
                </a:solidFill>
                <a:latin typeface="HY견고딕" pitchFamily="18" charset="-127"/>
              </a:rPr>
              <a:t>일반동사</a:t>
            </a:r>
            <a:endParaRPr kumimoji="0" lang="en-US" altLang="ko-KR" sz="3200">
              <a:solidFill>
                <a:srgbClr val="FFFFFF"/>
              </a:solidFill>
              <a:latin typeface="HY견고딕" pitchFamily="18" charset="-127"/>
            </a:endParaRPr>
          </a:p>
        </p:txBody>
      </p:sp>
      <p:sp>
        <p:nvSpPr>
          <p:cNvPr id="23559" name="모서리가 둥근 직사각형 140">
            <a:extLst>
              <a:ext uri="{FF2B5EF4-FFF2-40B4-BE49-F238E27FC236}">
                <a16:creationId xmlns:a16="http://schemas.microsoft.com/office/drawing/2014/main" id="{09955BDC-B5C7-3C58-0F02-5DBD7EC7F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120900"/>
            <a:ext cx="8932863" cy="2733675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live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in Seoul.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have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brown hair.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likes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computer games.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 shop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opens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at 9 in the morning.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Jack and Danny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play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soccer after school.</a:t>
            </a: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3560" name="그룹 3">
            <a:extLst>
              <a:ext uri="{FF2B5EF4-FFF2-40B4-BE49-F238E27FC236}">
                <a16:creationId xmlns:a16="http://schemas.microsoft.com/office/drawing/2014/main" id="{7BF68167-911E-102A-8ED8-BEF87E4799A6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7" name="그림 6">
              <a:hlinkClick r:id="rId4" action="ppaction://hlinksldjump"/>
              <a:extLst>
                <a:ext uri="{FF2B5EF4-FFF2-40B4-BE49-F238E27FC236}">
                  <a16:creationId xmlns:a16="http://schemas.microsoft.com/office/drawing/2014/main" id="{8148BD7E-9382-9E1D-3A89-E0EFAB918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5B741ABF-DDCA-36C8-54AA-C6A7CC59B615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956524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그림 4">
            <a:extLst>
              <a:ext uri="{FF2B5EF4-FFF2-40B4-BE49-F238E27FC236}">
                <a16:creationId xmlns:a16="http://schemas.microsoft.com/office/drawing/2014/main" id="{5871AE85-CB79-E26F-4E39-32F7EFA47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53">
            <a:extLst>
              <a:ext uri="{FF2B5EF4-FFF2-40B4-BE49-F238E27FC236}">
                <a16:creationId xmlns:a16="http://schemas.microsoft.com/office/drawing/2014/main" id="{C56F5986-572F-4CF4-B225-F2EAD070A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128588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25604" name="Rectangle 14">
            <a:extLst>
              <a:ext uri="{FF2B5EF4-FFF2-40B4-BE49-F238E27FC236}">
                <a16:creationId xmlns:a16="http://schemas.microsoft.com/office/drawing/2014/main" id="{A70E323D-731F-DBB2-B0E4-C0F2F793A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5726A67D-AEEE-1064-ACD7-6E5BC49DD232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15F0021B-8410-5B49-C7DA-FE23A908C4F1}"/>
              </a:ext>
            </a:extLst>
          </p:cNvPr>
          <p:cNvSpPr/>
          <p:nvPr/>
        </p:nvSpPr>
        <p:spPr bwMode="auto">
          <a:xfrm>
            <a:off x="1631950" y="1262063"/>
            <a:ext cx="8928100" cy="741362"/>
          </a:xfrm>
          <a:prstGeom prst="round2SameRect">
            <a:avLst/>
          </a:prstGeom>
          <a:solidFill>
            <a:srgbClr val="F8A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sz="3200">
                <a:solidFill>
                  <a:srgbClr val="FFFFFF"/>
                </a:solidFill>
                <a:latin typeface="HY견고딕" pitchFamily="18" charset="-127"/>
              </a:rPr>
              <a:t>일반동사의 부정문</a:t>
            </a:r>
            <a:endParaRPr kumimoji="0" lang="en-US" altLang="ko-KR" sz="3200">
              <a:solidFill>
                <a:srgbClr val="FFFFFF"/>
              </a:solidFill>
              <a:latin typeface="HY견고딕" pitchFamily="18" charset="-127"/>
            </a:endParaRPr>
          </a:p>
        </p:txBody>
      </p:sp>
      <p:sp>
        <p:nvSpPr>
          <p:cNvPr id="25607" name="모서리가 둥근 직사각형 140">
            <a:extLst>
              <a:ext uri="{FF2B5EF4-FFF2-40B4-BE49-F238E27FC236}">
                <a16:creationId xmlns:a16="http://schemas.microsoft.com/office/drawing/2014/main" id="{99B263FB-917C-DD33-84E9-593C0E497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265363"/>
            <a:ext cx="8932863" cy="2492375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 not(=don’t)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like fish.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does not(=doesn’t)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like a horror movie.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We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 not(=don’t)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have much money.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My friend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does not(=doesn’t)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eat vegetables.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Sora and her brother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 not(=don’t)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have a pet.</a:t>
            </a: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5608" name="그룹 3">
            <a:extLst>
              <a:ext uri="{FF2B5EF4-FFF2-40B4-BE49-F238E27FC236}">
                <a16:creationId xmlns:a16="http://schemas.microsoft.com/office/drawing/2014/main" id="{59125B56-3866-E175-9846-E260040C1AA3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7" name="그림 6">
              <a:hlinkClick r:id="rId4" action="ppaction://hlinksldjump"/>
              <a:extLst>
                <a:ext uri="{FF2B5EF4-FFF2-40B4-BE49-F238E27FC236}">
                  <a16:creationId xmlns:a16="http://schemas.microsoft.com/office/drawing/2014/main" id="{1D983AC4-5E9B-2FEF-0F9F-2A7C7DC1B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2A964314-112F-E5C9-7E5A-929121C68862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그림 4">
            <a:extLst>
              <a:ext uri="{FF2B5EF4-FFF2-40B4-BE49-F238E27FC236}">
                <a16:creationId xmlns:a16="http://schemas.microsoft.com/office/drawing/2014/main" id="{FE9CFC05-2631-E2E1-6517-A4846CDDF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53">
            <a:extLst>
              <a:ext uri="{FF2B5EF4-FFF2-40B4-BE49-F238E27FC236}">
                <a16:creationId xmlns:a16="http://schemas.microsoft.com/office/drawing/2014/main" id="{3103D9F3-EA17-6716-ACA0-2F44BC2E2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128588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27652" name="Rectangle 14">
            <a:extLst>
              <a:ext uri="{FF2B5EF4-FFF2-40B4-BE49-F238E27FC236}">
                <a16:creationId xmlns:a16="http://schemas.microsoft.com/office/drawing/2014/main" id="{3ED689F4-1579-A550-6FEF-2ED57BE09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21E2CA7E-84DB-DC01-C81A-8155CF8A7184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E8F6EC12-AF04-1DB0-235F-7CD60015FF3F}"/>
              </a:ext>
            </a:extLst>
          </p:cNvPr>
          <p:cNvSpPr/>
          <p:nvPr/>
        </p:nvSpPr>
        <p:spPr bwMode="auto">
          <a:xfrm>
            <a:off x="711274" y="1262063"/>
            <a:ext cx="10569301" cy="741362"/>
          </a:xfrm>
          <a:prstGeom prst="round2SameRect">
            <a:avLst/>
          </a:prstGeom>
          <a:solidFill>
            <a:srgbClr val="F8A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sz="3200">
                <a:solidFill>
                  <a:srgbClr val="FFFFFF"/>
                </a:solidFill>
                <a:latin typeface="HY견고딕" pitchFamily="18" charset="-127"/>
              </a:rPr>
              <a:t>일반동사의 의문문</a:t>
            </a:r>
            <a:endParaRPr kumimoji="0" lang="en-US" altLang="ko-KR" sz="3200">
              <a:solidFill>
                <a:srgbClr val="FFFFFF"/>
              </a:solidFill>
              <a:latin typeface="HY견고딕" pitchFamily="18" charset="-127"/>
            </a:endParaRPr>
          </a:p>
        </p:txBody>
      </p:sp>
      <p:sp>
        <p:nvSpPr>
          <p:cNvPr id="27655" name="모서리가 둥근 직사각형 140">
            <a:extLst>
              <a:ext uri="{FF2B5EF4-FFF2-40B4-BE49-F238E27FC236}">
                <a16:creationId xmlns:a16="http://schemas.microsoft.com/office/drawing/2014/main" id="{8F988EA6-54E1-F2EE-0360-C14176D01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1897063"/>
            <a:ext cx="10657184" cy="4157662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 take a bus to school?</a:t>
            </a:r>
            <a:r>
              <a:rPr kumimoji="0" lang="en-US" altLang="ko-KR" sz="32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I do. / No, I don’t. </a:t>
            </a:r>
            <a:endParaRPr kumimoji="0" lang="en-US" altLang="ko-KR" sz="2400" b="1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Does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she run every day?</a:t>
            </a:r>
            <a:r>
              <a:rPr kumimoji="0" lang="ko-KR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she does. / No, she doesn’t.</a:t>
            </a:r>
            <a:r>
              <a:rPr kumimoji="0" lang="en-US" altLang="ko-KR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endParaRPr kumimoji="0" lang="en-US" altLang="ko-KR" sz="2800" b="1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Does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 concert finish at 9 p.m.?</a:t>
            </a:r>
            <a:r>
              <a:rPr kumimoji="0" lang="ko-KR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it does. / No, it doesn’t.</a:t>
            </a:r>
            <a:endParaRPr kumimoji="0" lang="en-US" altLang="ko-KR" sz="2400" b="1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they change their plan?</a:t>
            </a:r>
            <a:r>
              <a:rPr kumimoji="0" lang="ko-KR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they do. / No, they don’t. </a:t>
            </a:r>
            <a:endParaRPr kumimoji="0" lang="en-US" altLang="ko-KR" sz="2400" b="1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Why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do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 want to be a soccer player?</a:t>
            </a:r>
            <a:r>
              <a:rPr kumimoji="0" lang="ko-KR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Because I …. </a:t>
            </a:r>
            <a:endParaRPr kumimoji="0" lang="en-US" altLang="ko-KR" sz="2400" b="1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7656" name="그룹 3">
            <a:extLst>
              <a:ext uri="{FF2B5EF4-FFF2-40B4-BE49-F238E27FC236}">
                <a16:creationId xmlns:a16="http://schemas.microsoft.com/office/drawing/2014/main" id="{2283A263-75B7-8319-7E4B-127CF1F35B0C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7" name="그림 6">
              <a:hlinkClick r:id="rId4" action="ppaction://hlinksldjump"/>
              <a:extLst>
                <a:ext uri="{FF2B5EF4-FFF2-40B4-BE49-F238E27FC236}">
                  <a16:creationId xmlns:a16="http://schemas.microsoft.com/office/drawing/2014/main" id="{889F665C-E858-F0AE-6E96-7BAE466C9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DD9785A3-E07F-423B-A123-2643FA089BAD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그림 4">
            <a:extLst>
              <a:ext uri="{FF2B5EF4-FFF2-40B4-BE49-F238E27FC236}">
                <a16:creationId xmlns:a16="http://schemas.microsoft.com/office/drawing/2014/main" id="{FDA5FB84-BE22-1631-819F-B73619673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AFE09226-A0AD-1F63-BBE6-B191A741A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4">
            <a:extLst>
              <a:ext uri="{FF2B5EF4-FFF2-40B4-BE49-F238E27FC236}">
                <a16:creationId xmlns:a16="http://schemas.microsoft.com/office/drawing/2014/main" id="{DF3717C6-D375-F8DC-883C-8CA715721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TextBox 53">
            <a:extLst>
              <a:ext uri="{FF2B5EF4-FFF2-40B4-BE49-F238E27FC236}">
                <a16:creationId xmlns:a16="http://schemas.microsoft.com/office/drawing/2014/main" id="{3E0B932A-8C2C-8C56-CE87-483040B49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93663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Our First Day of School</a:t>
            </a:r>
          </a:p>
        </p:txBody>
      </p:sp>
      <p:sp>
        <p:nvSpPr>
          <p:cNvPr id="11268" name="Rectangle 14">
            <a:extLst>
              <a:ext uri="{FF2B5EF4-FFF2-40B4-BE49-F238E27FC236}">
                <a16:creationId xmlns:a16="http://schemas.microsoft.com/office/drawing/2014/main" id="{CD25ED9E-5BE7-7CA2-BA4E-6B06E7222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텍스트 개체 틀 2">
            <a:extLst>
              <a:ext uri="{FF2B5EF4-FFF2-40B4-BE49-F238E27FC236}">
                <a16:creationId xmlns:a16="http://schemas.microsoft.com/office/drawing/2014/main" id="{AAD7951A-9DA1-9F1E-BEB1-E347FFD051C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64650" y="250825"/>
            <a:ext cx="1655763" cy="360363"/>
          </a:xfrm>
        </p:spPr>
        <p:txBody>
          <a:bodyPr rtlCol="0" anchor="ctr">
            <a:normAutofit fontScale="6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1270" name="Rectangle 3">
            <a:extLst>
              <a:ext uri="{FF2B5EF4-FFF2-40B4-BE49-F238E27FC236}">
                <a16:creationId xmlns:a16="http://schemas.microsoft.com/office/drawing/2014/main" id="{652D95FE-8F3F-56F7-84EF-CA01DBAAE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987425"/>
            <a:ext cx="10863263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This is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me on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my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first day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of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school.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And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this </a:t>
            </a:r>
            <a:r>
              <a:rPr kumimoji="0" lang="en-US" altLang="ko-KR" u="sng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is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my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favorite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picture of my mom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Her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uniform is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cool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. Now, I </a:t>
            </a:r>
            <a:r>
              <a:rPr kumimoji="0" lang="en-US" altLang="ko-KR" u="sng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wear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a uniform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just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like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her. We wear the </a:t>
            </a:r>
            <a:r>
              <a:rPr kumimoji="0" lang="en-US" altLang="ko-KR" u="sng">
                <a:latin typeface="Arial" panose="020B0604020202020204" pitchFamily="34" charset="0"/>
                <a:ea typeface="굴림" panose="020B0600000101010101" pitchFamily="50" charset="-127"/>
              </a:rPr>
              <a:t>same</a:t>
            </a:r>
            <a:r>
              <a:rPr kumimoji="0" lang="en-US" altLang="ko-KR">
                <a:latin typeface="Arial" panose="020B0604020202020204" pitchFamily="34" charset="0"/>
                <a:ea typeface="굴림" panose="020B0600000101010101" pitchFamily="50" charset="-127"/>
              </a:rPr>
              <a:t> blue tie!</a:t>
            </a: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  <p:sp>
        <p:nvSpPr>
          <p:cNvPr id="11271" name="Rectangle 16">
            <a:extLst>
              <a:ext uri="{FF2B5EF4-FFF2-40B4-BE49-F238E27FC236}">
                <a16:creationId xmlns:a16="http://schemas.microsoft.com/office/drawing/2014/main" id="{FE8DFFB8-9797-4EC7-0F43-9CE83B742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7828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0313345F-A46F-5E58-1E43-AC3BF7A1D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213" y="3190875"/>
            <a:ext cx="2760662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소유격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(she-her-her)</a:t>
            </a:r>
            <a:endParaRPr kumimoji="0" lang="ko-KR" altLang="en-US" sz="180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96DB85C1-153F-9B15-CC09-7A5B99526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2009775"/>
            <a:ext cx="1435100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접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그리고</a:t>
            </a:r>
          </a:p>
        </p:txBody>
      </p:sp>
      <p:sp>
        <p:nvSpPr>
          <p:cNvPr id="88" name="TextBox 7">
            <a:extLst>
              <a:ext uri="{FF2B5EF4-FFF2-40B4-BE49-F238E27FC236}">
                <a16:creationId xmlns:a16="http://schemas.microsoft.com/office/drawing/2014/main" id="{FDEE43FC-5983-ACA3-023F-10BF93632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995488"/>
            <a:ext cx="2327275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소유격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(I-my-me)</a:t>
            </a:r>
            <a:endParaRPr kumimoji="0" lang="ko-KR" altLang="en-US" sz="180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sp>
        <p:nvSpPr>
          <p:cNvPr id="89" name="TextBox 7">
            <a:extLst>
              <a:ext uri="{FF2B5EF4-FFF2-40B4-BE49-F238E27FC236}">
                <a16:creationId xmlns:a16="http://schemas.microsoft.com/office/drawing/2014/main" id="{DD137305-9FC9-1904-0B4A-357C7A64A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415" y="4478338"/>
            <a:ext cx="941387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부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딱</a:t>
            </a:r>
          </a:p>
        </p:txBody>
      </p:sp>
      <p:sp>
        <p:nvSpPr>
          <p:cNvPr id="90" name="TextBox 7">
            <a:extLst>
              <a:ext uri="{FF2B5EF4-FFF2-40B4-BE49-F238E27FC236}">
                <a16:creationId xmlns:a16="http://schemas.microsoft.com/office/drawing/2014/main" id="{98B30A80-06FB-36FE-A1F7-912E773D6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3838" y="4478338"/>
            <a:ext cx="125095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같은</a:t>
            </a:r>
          </a:p>
        </p:txBody>
      </p:sp>
      <p:sp>
        <p:nvSpPr>
          <p:cNvPr id="91" name="TextBox 7">
            <a:extLst>
              <a:ext uri="{FF2B5EF4-FFF2-40B4-BE49-F238E27FC236}">
                <a16:creationId xmlns:a16="http://schemas.microsoft.com/office/drawing/2014/main" id="{B1251E78-73D4-75C3-4074-E12BFF938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8" y="3244850"/>
            <a:ext cx="1471612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멋있는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A05AD412-1E07-B7C3-9A2F-E297E89DE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2028825"/>
            <a:ext cx="1636713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이것은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~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이다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A05F225-8C02-2431-0A87-29D80A5B4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5175" y="2009775"/>
            <a:ext cx="17287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좋아하는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601DE91-C432-ED0C-0ACC-DAA059FD3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6024" y="3206750"/>
            <a:ext cx="280459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일반동사의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1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인칭 단수형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</a:t>
            </a:r>
          </a:p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동사원형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9EB819C-4A34-5053-0A70-DC73D7310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4478337"/>
            <a:ext cx="2513012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전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~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처럼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, ~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와 같은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D6F8F2-A5FF-F768-29A9-BA5F03FFD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1992313"/>
            <a:ext cx="1135063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[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전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] ~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의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687A781-05FA-75DD-976A-A4511D7C2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3206750"/>
            <a:ext cx="1941513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나의 엄마의 사진</a:t>
            </a:r>
          </a:p>
        </p:txBody>
      </p:sp>
      <p:pic>
        <p:nvPicPr>
          <p:cNvPr id="18" name="그림 17">
            <a:hlinkClick r:id="rId4" action="ppaction://hlinksldjump"/>
            <a:extLst>
              <a:ext uri="{FF2B5EF4-FFF2-40B4-BE49-F238E27FC236}">
                <a16:creationId xmlns:a16="http://schemas.microsoft.com/office/drawing/2014/main" id="{61C93B6A-7E54-10B9-C746-0CBA56D13B8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2529106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D6308F8D-D799-5DF7-A009-4C818B3B4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0183" y="1234778"/>
            <a:ext cx="335627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┌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be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동사의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3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인칭 단수형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is</a:t>
            </a:r>
            <a:endParaRPr kumimoji="0" lang="ko-KR" altLang="en-US" sz="180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pic>
        <p:nvPicPr>
          <p:cNvPr id="8" name="그림 7">
            <a:hlinkClick r:id="rId6" action="ppaction://hlinksldjump"/>
            <a:extLst>
              <a:ext uri="{FF2B5EF4-FFF2-40B4-BE49-F238E27FC236}">
                <a16:creationId xmlns:a16="http://schemas.microsoft.com/office/drawing/2014/main" id="{2E65EBB9-998D-CB70-0439-2EE59576359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760296" y="2072422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88" grpId="0"/>
      <p:bldP spid="89" grpId="0"/>
      <p:bldP spid="90" grpId="0"/>
      <p:bldP spid="91" grpId="0"/>
      <p:bldP spid="3" grpId="0"/>
      <p:bldP spid="4" grpId="0"/>
      <p:bldP spid="5" grpId="0"/>
      <p:bldP spid="6" grpId="0"/>
      <p:bldP spid="7" grpId="0"/>
      <p:bldP spid="10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4">
            <a:extLst>
              <a:ext uri="{FF2B5EF4-FFF2-40B4-BE49-F238E27FC236}">
                <a16:creationId xmlns:a16="http://schemas.microsoft.com/office/drawing/2014/main" id="{6AAD956E-007B-3B15-B36E-F76C2792F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TextBox 53">
            <a:extLst>
              <a:ext uri="{FF2B5EF4-FFF2-40B4-BE49-F238E27FC236}">
                <a16:creationId xmlns:a16="http://schemas.microsoft.com/office/drawing/2014/main" id="{F2B359EF-5749-F8F2-7520-2B697E610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93663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Our First Day of School</a:t>
            </a:r>
          </a:p>
        </p:txBody>
      </p:sp>
      <p:sp>
        <p:nvSpPr>
          <p:cNvPr id="13316" name="Rectangle 14">
            <a:extLst>
              <a:ext uri="{FF2B5EF4-FFF2-40B4-BE49-F238E27FC236}">
                <a16:creationId xmlns:a16="http://schemas.microsoft.com/office/drawing/2014/main" id="{A083D12F-7D33-B0BE-4A1F-8A3633398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텍스트 개체 틀 2">
            <a:extLst>
              <a:ext uri="{FF2B5EF4-FFF2-40B4-BE49-F238E27FC236}">
                <a16:creationId xmlns:a16="http://schemas.microsoft.com/office/drawing/2014/main" id="{50984EAC-0476-C6CD-45E1-579CFAA184E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64650" y="250825"/>
            <a:ext cx="1655763" cy="360363"/>
          </a:xfrm>
        </p:spPr>
        <p:txBody>
          <a:bodyPr rtlCol="0" anchor="ctr">
            <a:normAutofit fontScale="6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3318" name="Rectangle 3">
            <a:extLst>
              <a:ext uri="{FF2B5EF4-FFF2-40B4-BE49-F238E27FC236}">
                <a16:creationId xmlns:a16="http://schemas.microsoft.com/office/drawing/2014/main" id="{274EA3AC-B818-AD61-A7C5-B9B016E98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987425"/>
            <a:ext cx="10863263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I have six </a:t>
            </a:r>
            <a:r>
              <a:rPr kumimoji="0" lang="en-US" altLang="ko-KR" u="sng" dirty="0">
                <a:latin typeface="Arial" panose="020B0604020202020204" pitchFamily="34" charset="0"/>
                <a:ea typeface="굴림" panose="020B0600000101010101" pitchFamily="50" charset="-127"/>
              </a:rPr>
              <a:t>classes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today.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Do I have</a:t>
            </a:r>
            <a:r>
              <a:rPr kumimoji="0" lang="en-US" altLang="ko-KR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 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all my textbooks? </a:t>
            </a:r>
          </a:p>
          <a:p>
            <a:pPr eaLnBrk="1" latinLnBrk="0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Yes, I do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. Oh, no! My pencil case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isn’t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in my bag. I check my bag </a:t>
            </a:r>
            <a:r>
              <a:rPr kumimoji="0" lang="en-US" altLang="ko-KR" u="sng" dirty="0">
                <a:latin typeface="Arial" panose="020B0604020202020204" pitchFamily="34" charset="0"/>
                <a:ea typeface="굴림" panose="020B0600000101010101" pitchFamily="50" charset="-127"/>
              </a:rPr>
              <a:t>again and again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. Oh,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it’s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on my desk. My first class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starts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at 9:00 a.m. Oops, </a:t>
            </a:r>
            <a:r>
              <a:rPr kumimoji="0" lang="en-US" altLang="ko-KR" u="sng" dirty="0">
                <a:latin typeface="Arial" panose="020B0604020202020204" pitchFamily="34" charset="0"/>
                <a:ea typeface="굴림" panose="020B0600000101010101" pitchFamily="50" charset="-127"/>
              </a:rPr>
              <a:t>it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’s already 8:50 a.m.!</a:t>
            </a:r>
          </a:p>
          <a:p>
            <a:pPr eaLnBrk="1" latinLnBrk="0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  <p:sp>
        <p:nvSpPr>
          <p:cNvPr id="13319" name="Rectangle 16">
            <a:extLst>
              <a:ext uri="{FF2B5EF4-FFF2-40B4-BE49-F238E27FC236}">
                <a16:creationId xmlns:a16="http://schemas.microsoft.com/office/drawing/2014/main" id="{1C8453E6-F590-E1A5-566A-76E6ABA3F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7828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8" name="TextBox 7">
            <a:extLst>
              <a:ext uri="{FF2B5EF4-FFF2-40B4-BE49-F238E27FC236}">
                <a16:creationId xmlns:a16="http://schemas.microsoft.com/office/drawing/2014/main" id="{CEF97F4D-56BA-6C88-80A0-367360666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9663" y="2009775"/>
            <a:ext cx="5784850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일반동사의 의문문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Do +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주어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동사원형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~?</a:t>
            </a:r>
            <a:endParaRPr kumimoji="0" lang="ko-KR" altLang="en-US" sz="180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sp>
        <p:nvSpPr>
          <p:cNvPr id="91" name="TextBox 7">
            <a:extLst>
              <a:ext uri="{FF2B5EF4-FFF2-40B4-BE49-F238E27FC236}">
                <a16:creationId xmlns:a16="http://schemas.microsoft.com/office/drawing/2014/main" id="{96489FB8-8884-8600-C069-16CAB5723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3838" y="3249613"/>
            <a:ext cx="4130675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be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동사의 부정문 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is not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의 축약형</a:t>
            </a:r>
          </a:p>
        </p:txBody>
      </p:sp>
      <p:pic>
        <p:nvPicPr>
          <p:cNvPr id="93" name="그림 92">
            <a:hlinkClick r:id="rId4" action="ppaction://hlinksldjump"/>
            <a:extLst>
              <a:ext uri="{FF2B5EF4-FFF2-40B4-BE49-F238E27FC236}">
                <a16:creationId xmlns:a16="http://schemas.microsoft.com/office/drawing/2014/main" id="{183C300D-00D9-B5A3-F72F-6250EC64155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3" y="3738563"/>
            <a:ext cx="2778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13">
            <a:extLst>
              <a:ext uri="{FF2B5EF4-FFF2-40B4-BE49-F238E27FC236}">
                <a16:creationId xmlns:a16="http://schemas.microsoft.com/office/drawing/2014/main" id="{989ED1F2-A0B1-502C-FAD6-5446ACFE3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275" y="2009775"/>
            <a:ext cx="2012950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class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의 복수형</a:t>
            </a:r>
          </a:p>
        </p:txBody>
      </p:sp>
      <p:pic>
        <p:nvPicPr>
          <p:cNvPr id="2" name="그림 1">
            <a:hlinkClick r:id="rId6" action="ppaction://hlinksldjump"/>
            <a:extLst>
              <a:ext uri="{FF2B5EF4-FFF2-40B4-BE49-F238E27FC236}">
                <a16:creationId xmlns:a16="http://schemas.microsoft.com/office/drawing/2014/main" id="{62FBA0D3-7612-4B31-7DB3-B905C32DD6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769" y="1184275"/>
            <a:ext cx="2778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67D9B607-6355-040C-77DE-8F14D78BC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0" y="4449763"/>
            <a:ext cx="3097213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반복하여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559D5D76-D5C5-CD8B-AE83-B30D9B1C0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5649913"/>
            <a:ext cx="4173538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일반동사의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3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인칭 단수형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동사원형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+s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4FA2F36-F201-10BC-25D4-8CCB7D375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3249613"/>
            <a:ext cx="2400300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 의문문의 답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36A1C51-E006-C14D-3322-499B679F5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3" y="5672138"/>
            <a:ext cx="1906587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 err="1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비인칭주어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(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시간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)</a:t>
            </a:r>
            <a:endParaRPr kumimoji="0" lang="ko-KR" altLang="en-US" sz="180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pic>
        <p:nvPicPr>
          <p:cNvPr id="11" name="그림 10">
            <a:hlinkClick r:id="rId7" action="ppaction://hlinksldjump"/>
            <a:extLst>
              <a:ext uri="{FF2B5EF4-FFF2-40B4-BE49-F238E27FC236}">
                <a16:creationId xmlns:a16="http://schemas.microsoft.com/office/drawing/2014/main" id="{3ADFB619-78EF-46E2-7157-69D560A5452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2535237"/>
            <a:ext cx="2778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12">
            <a:hlinkClick r:id="rId8" action="ppaction://hlinksldjump"/>
            <a:extLst>
              <a:ext uri="{FF2B5EF4-FFF2-40B4-BE49-F238E27FC236}">
                <a16:creationId xmlns:a16="http://schemas.microsoft.com/office/drawing/2014/main" id="{EBB59B7F-9CD2-5EC5-08A1-FEF26563E7B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989662"/>
            <a:ext cx="2778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7">
            <a:extLst>
              <a:ext uri="{FF2B5EF4-FFF2-40B4-BE49-F238E27FC236}">
                <a16:creationId xmlns:a16="http://schemas.microsoft.com/office/drawing/2014/main" id="{942245CA-8D9C-1790-43C4-3ECDB70FD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975" y="4427538"/>
            <a:ext cx="4660900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3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인칭 단수 주어와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be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it is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의 축약형</a:t>
            </a:r>
          </a:p>
        </p:txBody>
      </p:sp>
      <p:pic>
        <p:nvPicPr>
          <p:cNvPr id="4" name="그림 3">
            <a:hlinkClick r:id="rId6" action="ppaction://hlinksldjump"/>
            <a:extLst>
              <a:ext uri="{FF2B5EF4-FFF2-40B4-BE49-F238E27FC236}">
                <a16:creationId xmlns:a16="http://schemas.microsoft.com/office/drawing/2014/main" id="{F3732928-6688-B593-87B7-6A9BBDF65A4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34" y="2470150"/>
            <a:ext cx="2778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100" grpId="0"/>
      <p:bldP spid="3" grpId="0"/>
      <p:bldP spid="5" grpId="0"/>
      <p:bldP spid="7" grpId="0"/>
      <p:bldP spid="10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그림 4">
            <a:extLst>
              <a:ext uri="{FF2B5EF4-FFF2-40B4-BE49-F238E27FC236}">
                <a16:creationId xmlns:a16="http://schemas.microsoft.com/office/drawing/2014/main" id="{D736C221-87CD-007D-E156-15FFE434F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TextBox 53">
            <a:extLst>
              <a:ext uri="{FF2B5EF4-FFF2-40B4-BE49-F238E27FC236}">
                <a16:creationId xmlns:a16="http://schemas.microsoft.com/office/drawing/2014/main" id="{D269C205-4196-5A57-52DC-119129490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93663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Our First Day of School</a:t>
            </a:r>
          </a:p>
        </p:txBody>
      </p:sp>
      <p:sp>
        <p:nvSpPr>
          <p:cNvPr id="15364" name="Rectangle 14">
            <a:extLst>
              <a:ext uri="{FF2B5EF4-FFF2-40B4-BE49-F238E27FC236}">
                <a16:creationId xmlns:a16="http://schemas.microsoft.com/office/drawing/2014/main" id="{A11B778B-BF62-3BF0-81E3-C396960C1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텍스트 개체 틀 2">
            <a:extLst>
              <a:ext uri="{FF2B5EF4-FFF2-40B4-BE49-F238E27FC236}">
                <a16:creationId xmlns:a16="http://schemas.microsoft.com/office/drawing/2014/main" id="{AB85DCB0-7B46-69DC-2DF4-D623A6A820D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64650" y="250825"/>
            <a:ext cx="1655763" cy="360363"/>
          </a:xfrm>
        </p:spPr>
        <p:txBody>
          <a:bodyPr rtlCol="0" anchor="ctr">
            <a:normAutofit fontScale="6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5366" name="Rectangle 3">
            <a:extLst>
              <a:ext uri="{FF2B5EF4-FFF2-40B4-BE49-F238E27FC236}">
                <a16:creationId xmlns:a16="http://schemas.microsoft.com/office/drawing/2014/main" id="{8450D9C9-CF1A-428B-878D-B0CAD702A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987425"/>
            <a:ext cx="10863263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The bell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rings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. It’s music class. I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run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to the music room. I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sit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on a chair. Someone </a:t>
            </a:r>
            <a:r>
              <a:rPr kumimoji="0" lang="en-US" altLang="ko-KR" u="sng" dirty="0">
                <a:latin typeface="Arial" panose="020B0604020202020204" pitchFamily="34" charset="0"/>
                <a:ea typeface="굴림" panose="020B0600000101010101" pitchFamily="50" charset="-127"/>
              </a:rPr>
              <a:t>calls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my name. </a:t>
            </a:r>
            <a:r>
              <a:rPr kumimoji="0" lang="en-US" altLang="ko-KR" u="sng" dirty="0">
                <a:latin typeface="Arial" panose="020B0604020202020204" pitchFamily="34" charset="0"/>
                <a:ea typeface="굴림" panose="020B0600000101010101" pitchFamily="50" charset="-127"/>
              </a:rPr>
              <a:t>It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’s my older sister. Wait!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Am I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 in my sister’s class? I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don’t see</a:t>
            </a:r>
            <a:r>
              <a:rPr kumimoji="0" lang="en-US" altLang="ko-KR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 </a:t>
            </a:r>
            <a:r>
              <a:rPr kumimoji="0" lang="en-US" altLang="ko-KR" dirty="0">
                <a:latin typeface="Arial" panose="020B0604020202020204" pitchFamily="34" charset="0"/>
                <a:ea typeface="굴림" panose="020B0600000101010101" pitchFamily="50" charset="-127"/>
              </a:rPr>
              <a:t>my classmates.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Where is</a:t>
            </a:r>
            <a:r>
              <a:rPr kumimoji="0" lang="en-US" altLang="ko-KR" u="sng" dirty="0">
                <a:latin typeface="Arial" panose="020B0604020202020204" pitchFamily="34" charset="0"/>
                <a:ea typeface="굴림" panose="020B0600000101010101" pitchFamily="50" charset="-127"/>
              </a:rPr>
              <a:t> </a:t>
            </a:r>
            <a:r>
              <a:rPr kumimoji="0" lang="en-US" altLang="ko-KR" u="sng" dirty="0">
                <a:solidFill>
                  <a:srgbClr val="0033CC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my music room?</a:t>
            </a: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latinLnBrk="0" hangingPunct="1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ko-KR" dirty="0"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  <p:sp>
        <p:nvSpPr>
          <p:cNvPr id="15367" name="Rectangle 16">
            <a:extLst>
              <a:ext uri="{FF2B5EF4-FFF2-40B4-BE49-F238E27FC236}">
                <a16:creationId xmlns:a16="http://schemas.microsoft.com/office/drawing/2014/main" id="{A5752A48-6B1C-1018-F6D8-2F3B7D05C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7828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553AE278-E4ED-E312-5E83-2388AFED2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3189288"/>
            <a:ext cx="4173538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일반동사의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3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인칭 단수형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동사원형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+s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 </a:t>
            </a:r>
          </a:p>
        </p:txBody>
      </p:sp>
      <p:sp>
        <p:nvSpPr>
          <p:cNvPr id="89" name="TextBox 7">
            <a:extLst>
              <a:ext uri="{FF2B5EF4-FFF2-40B4-BE49-F238E27FC236}">
                <a16:creationId xmlns:a16="http://schemas.microsoft.com/office/drawing/2014/main" id="{C1E56FD9-487F-42B5-B7C6-93A438EE9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4430713"/>
            <a:ext cx="4168775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be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동사의 의문문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be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 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 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주어 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~?</a:t>
            </a:r>
            <a:endParaRPr kumimoji="0" lang="ko-KR" altLang="en-US" sz="1800" dirty="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3E9D1460-4995-36B0-CDA2-4154069D5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112" y="3143249"/>
            <a:ext cx="1585913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= Someone</a:t>
            </a:r>
            <a:endParaRPr kumimoji="0" lang="ko-KR" altLang="en-US" sz="180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FDC1C870-B77C-A095-0BEA-63D60DB38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988" y="1995488"/>
            <a:ext cx="4175125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일반동사의 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3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인칭 단수형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동사원형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+s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 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6DCB9FF-1E8B-839B-EA77-C3599FE203EE}"/>
              </a:ext>
            </a:extLst>
          </p:cNvPr>
          <p:cNvGrpSpPr/>
          <p:nvPr/>
        </p:nvGrpSpPr>
        <p:grpSpPr>
          <a:xfrm>
            <a:off x="6723064" y="2009775"/>
            <a:ext cx="4224336" cy="404813"/>
            <a:chOff x="6723064" y="2009775"/>
            <a:chExt cx="4224336" cy="404813"/>
          </a:xfrm>
        </p:grpSpPr>
        <p:cxnSp>
          <p:nvCxnSpPr>
            <p:cNvPr id="8" name="꺾인 연결선 7">
              <a:extLst>
                <a:ext uri="{FF2B5EF4-FFF2-40B4-BE49-F238E27FC236}">
                  <a16:creationId xmlns:a16="http://schemas.microsoft.com/office/drawing/2014/main" id="{DF94C6F5-618F-4BCA-96D2-5563303B8F05}"/>
                </a:ext>
              </a:extLst>
            </p:cNvPr>
            <p:cNvCxnSpPr>
              <a:cxnSpLocks/>
              <a:endCxn id="11" idx="3"/>
            </p:cNvCxnSpPr>
            <p:nvPr/>
          </p:nvCxnSpPr>
          <p:spPr>
            <a:xfrm rot="5400000">
              <a:off x="10768012" y="2051051"/>
              <a:ext cx="220663" cy="138112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꺾인 연결선 8">
              <a:extLst>
                <a:ext uri="{FF2B5EF4-FFF2-40B4-BE49-F238E27FC236}">
                  <a16:creationId xmlns:a16="http://schemas.microsoft.com/office/drawing/2014/main" id="{5027767D-20E2-10FE-ECEF-A51ED5167BAF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rot="10800000">
              <a:off x="6723064" y="2014380"/>
              <a:ext cx="185736" cy="215264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96CA5819-FD8A-A49A-90C9-8F3C658395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8800" y="2044700"/>
              <a:ext cx="3900488" cy="3698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eaLnBrk="1" latinLnBrk="0" hangingPunct="1">
                <a:spcBef>
                  <a:spcPct val="0"/>
                </a:spcBef>
                <a:buFontTx/>
                <a:buNone/>
                <a:defRPr/>
              </a:pPr>
              <a:r>
                <a:rPr kumimoji="0" lang="ko-KR" altLang="en-US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HY견고딕" panose="02030600000101010101" pitchFamily="18" charset="-127"/>
                </a:rPr>
                <a:t>일반동사의 </a:t>
              </a:r>
              <a:r>
                <a:rPr kumimoji="0" lang="en-US" altLang="ko-KR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HY견고딕" panose="02030600000101010101" pitchFamily="18" charset="-127"/>
                </a:rPr>
                <a:t>1</a:t>
              </a:r>
              <a:r>
                <a:rPr kumimoji="0" lang="ko-KR" altLang="en-US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HY견고딕" panose="02030600000101010101" pitchFamily="18" charset="-127"/>
                </a:rPr>
                <a:t>인칭 단수형</a:t>
              </a:r>
              <a:r>
                <a:rPr kumimoji="0" lang="en-US" altLang="ko-KR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HY견고딕" panose="02030600000101010101" pitchFamily="18" charset="-127"/>
                </a:rPr>
                <a:t>: </a:t>
              </a:r>
              <a:r>
                <a:rPr kumimoji="0" lang="ko-KR" altLang="en-US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HY견고딕" panose="02030600000101010101" pitchFamily="18" charset="-127"/>
                </a:rPr>
                <a:t>동사원형 </a:t>
              </a:r>
            </a:p>
          </p:txBody>
        </p:sp>
      </p:grpSp>
      <p:pic>
        <p:nvPicPr>
          <p:cNvPr id="28" name="그림 27">
            <a:hlinkClick r:id="rId4" action="ppaction://hlinksldjump"/>
            <a:extLst>
              <a:ext uri="{FF2B5EF4-FFF2-40B4-BE49-F238E27FC236}">
                <a16:creationId xmlns:a16="http://schemas.microsoft.com/office/drawing/2014/main" id="{EE63AF39-416B-5AB1-9189-722185E4752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81" y="3748882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7">
            <a:extLst>
              <a:ext uri="{FF2B5EF4-FFF2-40B4-BE49-F238E27FC236}">
                <a16:creationId xmlns:a16="http://schemas.microsoft.com/office/drawing/2014/main" id="{DA289AC3-F472-EA04-0934-B826E9EE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4424363"/>
            <a:ext cx="5499100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일반동사의 부정문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don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Malgun Gothic Semilight" panose="020B0502040204020203" pitchFamily="34" charset="-127"/>
              </a:rPr>
              <a:t>’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t[doesn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바탕" panose="02030600000101010101" pitchFamily="18" charset="-127"/>
                <a:ea typeface="바탕" panose="02030600000101010101" pitchFamily="18" charset="-127"/>
                <a:cs typeface="Malgun Gothic Semilight" panose="020B0502040204020203" pitchFamily="34" charset="-127"/>
              </a:rPr>
              <a:t>’</a:t>
            </a:r>
            <a:r>
              <a:rPr kumimoji="0" lang="en-US" altLang="ko-KR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t]+</a:t>
            </a:r>
            <a:r>
              <a:rPr kumimoji="0" lang="ko-KR" altLang="en-US" sz="180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동사원형</a:t>
            </a:r>
          </a:p>
        </p:txBody>
      </p:sp>
      <p:pic>
        <p:nvPicPr>
          <p:cNvPr id="30" name="그림 29">
            <a:hlinkClick r:id="rId6" action="ppaction://hlinksldjump"/>
            <a:extLst>
              <a:ext uri="{FF2B5EF4-FFF2-40B4-BE49-F238E27FC236}">
                <a16:creationId xmlns:a16="http://schemas.microsoft.com/office/drawing/2014/main" id="{2CE02CCC-F5A8-4A70-C5A0-71C1E3ADC58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3701255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7">
            <a:extLst>
              <a:ext uri="{FF2B5EF4-FFF2-40B4-BE49-F238E27FC236}">
                <a16:creationId xmlns:a16="http://schemas.microsoft.com/office/drawing/2014/main" id="{E6FA88EA-E6BC-D704-1013-E67FBD59A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3" y="5686425"/>
            <a:ext cx="5948362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be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동사가 쓰인 의문사 의문문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: 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의문사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+be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동사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+</a:t>
            </a:r>
            <a:r>
              <a:rPr kumimoji="0" lang="ko-K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주어 </a:t>
            </a:r>
            <a:r>
              <a:rPr kumimoji="0" lang="en-US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HY견고딕" panose="02030600000101010101" pitchFamily="18" charset="-127"/>
              </a:rPr>
              <a:t>~?</a:t>
            </a:r>
            <a:endParaRPr kumimoji="0" lang="ko-KR" altLang="en-US" sz="1800" dirty="0">
              <a:solidFill>
                <a:schemeClr val="tx2">
                  <a:lumMod val="60000"/>
                  <a:lumOff val="40000"/>
                </a:schemeClr>
              </a:solidFill>
              <a:latin typeface="HY견고딕" panose="02030600000101010101" pitchFamily="18" charset="-127"/>
            </a:endParaRPr>
          </a:p>
        </p:txBody>
      </p:sp>
      <p:pic>
        <p:nvPicPr>
          <p:cNvPr id="2" name="그림 1">
            <a:hlinkClick r:id="rId7" action="ppaction://hlinksldjump"/>
            <a:extLst>
              <a:ext uri="{FF2B5EF4-FFF2-40B4-BE49-F238E27FC236}">
                <a16:creationId xmlns:a16="http://schemas.microsoft.com/office/drawing/2014/main" id="{42356B95-78EC-9851-FD60-723FAE4CCDF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308894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12">
            <a:hlinkClick r:id="rId7" action="ppaction://hlinksldjump"/>
            <a:extLst>
              <a:ext uri="{FF2B5EF4-FFF2-40B4-BE49-F238E27FC236}">
                <a16:creationId xmlns:a16="http://schemas.microsoft.com/office/drawing/2014/main" id="{4B476B3D-32DF-5ACA-29A1-901CE72C5C3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81" y="1338899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그림 13">
            <a:hlinkClick r:id="rId7" action="ppaction://hlinksldjump"/>
            <a:extLst>
              <a:ext uri="{FF2B5EF4-FFF2-40B4-BE49-F238E27FC236}">
                <a16:creationId xmlns:a16="http://schemas.microsoft.com/office/drawing/2014/main" id="{4440AE63-8755-ED3E-C0A1-39B752A8828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506" y="1338899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>
            <a:hlinkClick r:id="rId4" action="ppaction://hlinksldjump"/>
            <a:extLst>
              <a:ext uri="{FF2B5EF4-FFF2-40B4-BE49-F238E27FC236}">
                <a16:creationId xmlns:a16="http://schemas.microsoft.com/office/drawing/2014/main" id="{CD9C5D10-78F3-2C30-1C33-BBAFAE51DED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2" y="4902200"/>
            <a:ext cx="2778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9" grpId="0"/>
      <p:bldP spid="6" grpId="0"/>
      <p:bldP spid="10" grpId="0"/>
      <p:bldP spid="11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4">
            <a:extLst>
              <a:ext uri="{FF2B5EF4-FFF2-40B4-BE49-F238E27FC236}">
                <a16:creationId xmlns:a16="http://schemas.microsoft.com/office/drawing/2014/main" id="{2F13951D-6649-50B9-1A94-CA9E3F149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3">
            <a:extLst>
              <a:ext uri="{FF2B5EF4-FFF2-40B4-BE49-F238E27FC236}">
                <a16:creationId xmlns:a16="http://schemas.microsoft.com/office/drawing/2014/main" id="{F594594D-523D-C527-3D6C-BFF206C77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01600"/>
            <a:ext cx="7129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17412" name="Rectangle 14">
            <a:extLst>
              <a:ext uri="{FF2B5EF4-FFF2-40B4-BE49-F238E27FC236}">
                <a16:creationId xmlns:a16="http://schemas.microsoft.com/office/drawing/2014/main" id="{CFA9F572-0B36-2FDF-8CA9-0C15A623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A8F3384F-54A8-CCDD-89C5-F0174DCF5B89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E2B1728E-F5B7-E2EF-400D-0C0AB27862F2}"/>
              </a:ext>
            </a:extLst>
          </p:cNvPr>
          <p:cNvSpPr/>
          <p:nvPr/>
        </p:nvSpPr>
        <p:spPr bwMode="auto">
          <a:xfrm>
            <a:off x="1616075" y="1341438"/>
            <a:ext cx="8928100" cy="741362"/>
          </a:xfrm>
          <a:prstGeom prst="round2SameRect">
            <a:avLst/>
          </a:prstGeom>
          <a:solidFill>
            <a:srgbClr val="8F7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lnSpc>
                <a:spcPts val="3700"/>
              </a:lnSpc>
              <a:defRPr/>
            </a:pPr>
            <a:r>
              <a:rPr kumimoji="0" lang="en-US" altLang="ko-KR" sz="3200">
                <a:solidFill>
                  <a:srgbClr val="FFFFFF"/>
                </a:solidFill>
                <a:latin typeface="+mn-ea"/>
              </a:rPr>
              <a:t>be</a:t>
            </a:r>
            <a:r>
              <a:rPr kumimoji="0" lang="ko-KR" altLang="en-US" sz="3200">
                <a:solidFill>
                  <a:srgbClr val="FFFFFF"/>
                </a:solidFill>
                <a:latin typeface="+mn-ea"/>
              </a:rPr>
              <a:t>동사</a:t>
            </a:r>
            <a:endParaRPr kumimoji="0" lang="en-US" altLang="ko-KR" sz="320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7415" name="모서리가 둥근 직사각형 140">
            <a:extLst>
              <a:ext uri="{FF2B5EF4-FFF2-40B4-BE49-F238E27FC236}">
                <a16:creationId xmlns:a16="http://schemas.microsoft.com/office/drawing/2014/main" id="{525E9768-340C-2E04-BA85-F402D36EC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2276475"/>
            <a:ext cx="8932863" cy="4075113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 am(=I’m)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14 years old.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You are(=You’re)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my best friend.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My brother is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very tall.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We are(=We’re)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very busy now.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The books are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on the table.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17416" name="그룹 3">
            <a:extLst>
              <a:ext uri="{FF2B5EF4-FFF2-40B4-BE49-F238E27FC236}">
                <a16:creationId xmlns:a16="http://schemas.microsoft.com/office/drawing/2014/main" id="{D6E4FAC1-DF8C-1BCE-6A88-FCEE326FA2E9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2" name="그림 1">
              <a:hlinkClick r:id="rId4" action="ppaction://hlinksldjump"/>
              <a:extLst>
                <a:ext uri="{FF2B5EF4-FFF2-40B4-BE49-F238E27FC236}">
                  <a16:creationId xmlns:a16="http://schemas.microsoft.com/office/drawing/2014/main" id="{B4416929-C3CC-FE81-D220-0F8A38410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B897C343-54E7-6337-C13A-9732B18E3FD9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4">
            <a:extLst>
              <a:ext uri="{FF2B5EF4-FFF2-40B4-BE49-F238E27FC236}">
                <a16:creationId xmlns:a16="http://schemas.microsoft.com/office/drawing/2014/main" id="{2F13951D-6649-50B9-1A94-CA9E3F149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3">
            <a:extLst>
              <a:ext uri="{FF2B5EF4-FFF2-40B4-BE49-F238E27FC236}">
                <a16:creationId xmlns:a16="http://schemas.microsoft.com/office/drawing/2014/main" id="{F594594D-523D-C527-3D6C-BFF206C77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01600"/>
            <a:ext cx="7129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17412" name="Rectangle 14">
            <a:extLst>
              <a:ext uri="{FF2B5EF4-FFF2-40B4-BE49-F238E27FC236}">
                <a16:creationId xmlns:a16="http://schemas.microsoft.com/office/drawing/2014/main" id="{CFA9F572-0B36-2FDF-8CA9-0C15A623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A8F3384F-54A8-CCDD-89C5-F0174DCF5B89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E2B1728E-F5B7-E2EF-400D-0C0AB27862F2}"/>
              </a:ext>
            </a:extLst>
          </p:cNvPr>
          <p:cNvSpPr/>
          <p:nvPr/>
        </p:nvSpPr>
        <p:spPr bwMode="auto">
          <a:xfrm>
            <a:off x="1616075" y="1341438"/>
            <a:ext cx="8928100" cy="741362"/>
          </a:xfrm>
          <a:prstGeom prst="round2SameRect">
            <a:avLst/>
          </a:prstGeom>
          <a:solidFill>
            <a:srgbClr val="8F7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lnSpc>
                <a:spcPts val="3700"/>
              </a:lnSpc>
              <a:defRPr/>
            </a:pPr>
            <a:r>
              <a:rPr kumimoji="0" lang="en-US" altLang="ko-KR" sz="3200">
                <a:solidFill>
                  <a:srgbClr val="FFFFFF"/>
                </a:solidFill>
                <a:latin typeface="+mn-ea"/>
              </a:rPr>
              <a:t>be</a:t>
            </a:r>
            <a:r>
              <a:rPr kumimoji="0" lang="ko-KR" altLang="en-US" sz="3200">
                <a:solidFill>
                  <a:srgbClr val="FFFFFF"/>
                </a:solidFill>
                <a:latin typeface="+mn-ea"/>
              </a:rPr>
              <a:t>동사</a:t>
            </a:r>
            <a:endParaRPr kumimoji="0" lang="en-US" altLang="ko-KR" sz="320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7415" name="모서리가 둥근 직사각형 140">
            <a:extLst>
              <a:ext uri="{FF2B5EF4-FFF2-40B4-BE49-F238E27FC236}">
                <a16:creationId xmlns:a16="http://schemas.microsoft.com/office/drawing/2014/main" id="{525E9768-340C-2E04-BA85-F402D36EC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2276475"/>
            <a:ext cx="8932863" cy="4075113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 am(=I’m)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14 years old.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You are(=You’re)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my best friend.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My brother is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very tall.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We are(=We’re)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very busy now.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The books are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on the table.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17416" name="그룹 3">
            <a:extLst>
              <a:ext uri="{FF2B5EF4-FFF2-40B4-BE49-F238E27FC236}">
                <a16:creationId xmlns:a16="http://schemas.microsoft.com/office/drawing/2014/main" id="{D6E4FAC1-DF8C-1BCE-6A88-FCEE326FA2E9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2" name="그림 1">
              <a:hlinkClick r:id="rId4" action="ppaction://hlinksldjump"/>
              <a:extLst>
                <a:ext uri="{FF2B5EF4-FFF2-40B4-BE49-F238E27FC236}">
                  <a16:creationId xmlns:a16="http://schemas.microsoft.com/office/drawing/2014/main" id="{B4416929-C3CC-FE81-D220-0F8A38410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B897C343-54E7-6337-C13A-9732B18E3FD9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65808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그림 4">
            <a:extLst>
              <a:ext uri="{FF2B5EF4-FFF2-40B4-BE49-F238E27FC236}">
                <a16:creationId xmlns:a16="http://schemas.microsoft.com/office/drawing/2014/main" id="{79C39EA5-D516-E934-8AA5-D1C007188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3">
            <a:extLst>
              <a:ext uri="{FF2B5EF4-FFF2-40B4-BE49-F238E27FC236}">
                <a16:creationId xmlns:a16="http://schemas.microsoft.com/office/drawing/2014/main" id="{03DF542F-EB33-EB9D-8C97-A37F16DC2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01600"/>
            <a:ext cx="7129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19460" name="Rectangle 14">
            <a:extLst>
              <a:ext uri="{FF2B5EF4-FFF2-40B4-BE49-F238E27FC236}">
                <a16:creationId xmlns:a16="http://schemas.microsoft.com/office/drawing/2014/main" id="{1EEDB434-61C7-9B8A-F9A9-2E3588446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CC122A54-8AE1-CB14-56EB-DCEC9ABE31CC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71455E37-7AA4-4667-8373-7CF12FEBDD55}"/>
              </a:ext>
            </a:extLst>
          </p:cNvPr>
          <p:cNvSpPr/>
          <p:nvPr/>
        </p:nvSpPr>
        <p:spPr bwMode="auto">
          <a:xfrm>
            <a:off x="1616075" y="1341438"/>
            <a:ext cx="8928100" cy="741362"/>
          </a:xfrm>
          <a:prstGeom prst="round2SameRect">
            <a:avLst/>
          </a:prstGeom>
          <a:solidFill>
            <a:srgbClr val="8F7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lnSpc>
                <a:spcPts val="3700"/>
              </a:lnSpc>
              <a:defRPr/>
            </a:pPr>
            <a:r>
              <a:rPr kumimoji="0" lang="en-US" altLang="ko-KR" sz="3200">
                <a:solidFill>
                  <a:srgbClr val="FFFFFF"/>
                </a:solidFill>
                <a:latin typeface="+mn-ea"/>
              </a:rPr>
              <a:t>be</a:t>
            </a:r>
            <a:r>
              <a:rPr kumimoji="0" lang="ko-KR" altLang="en-US" sz="3200">
                <a:solidFill>
                  <a:srgbClr val="FFFFFF"/>
                </a:solidFill>
                <a:latin typeface="+mn-ea"/>
              </a:rPr>
              <a:t>동사 부정문</a:t>
            </a:r>
            <a:endParaRPr kumimoji="0" lang="en-US" altLang="ko-KR" sz="320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9463" name="모서리가 둥근 직사각형 140">
            <a:extLst>
              <a:ext uri="{FF2B5EF4-FFF2-40B4-BE49-F238E27FC236}">
                <a16:creationId xmlns:a16="http://schemas.microsoft.com/office/drawing/2014/main" id="{0316394E-A416-D2E2-CB18-6F11AE8EB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2276475"/>
            <a:ext cx="8932863" cy="4052888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am not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sick.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is not(=isn’t)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a police officer.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They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are not(=aren’t)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hungry.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This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is not(=isn’t)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my smartphone.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Jim and Sue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are not(=aren’t)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late for school.</a:t>
            </a:r>
          </a:p>
          <a:p>
            <a:pPr>
              <a:lnSpc>
                <a:spcPct val="150000"/>
              </a:lnSpc>
              <a:buFontTx/>
              <a:buChar char="•"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19464" name="그룹 3">
            <a:extLst>
              <a:ext uri="{FF2B5EF4-FFF2-40B4-BE49-F238E27FC236}">
                <a16:creationId xmlns:a16="http://schemas.microsoft.com/office/drawing/2014/main" id="{1369306D-8EE7-3E84-E273-B3CD8336F400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2" name="그림 1">
              <a:hlinkClick r:id="rId4" action="ppaction://hlinksldjump"/>
              <a:extLst>
                <a:ext uri="{FF2B5EF4-FFF2-40B4-BE49-F238E27FC236}">
                  <a16:creationId xmlns:a16="http://schemas.microsoft.com/office/drawing/2014/main" id="{64FDB60D-6107-BDD5-8EB3-6D8A53EED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56780A22-D25D-C93E-78B4-3D4170DF29BB}"/>
                </a:ext>
              </a:extLst>
            </p:cNvPr>
            <p:cNvSpPr>
              <a:spLocks/>
            </p:cNvSpPr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그림 4">
            <a:extLst>
              <a:ext uri="{FF2B5EF4-FFF2-40B4-BE49-F238E27FC236}">
                <a16:creationId xmlns:a16="http://schemas.microsoft.com/office/drawing/2014/main" id="{79C39EA5-D516-E934-8AA5-D1C007188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3">
            <a:extLst>
              <a:ext uri="{FF2B5EF4-FFF2-40B4-BE49-F238E27FC236}">
                <a16:creationId xmlns:a16="http://schemas.microsoft.com/office/drawing/2014/main" id="{03DF542F-EB33-EB9D-8C97-A37F16DC2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01600"/>
            <a:ext cx="7129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19460" name="Rectangle 14">
            <a:extLst>
              <a:ext uri="{FF2B5EF4-FFF2-40B4-BE49-F238E27FC236}">
                <a16:creationId xmlns:a16="http://schemas.microsoft.com/office/drawing/2014/main" id="{1EEDB434-61C7-9B8A-F9A9-2E3588446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CC122A54-8AE1-CB14-56EB-DCEC9ABE31CC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71455E37-7AA4-4667-8373-7CF12FEBDD55}"/>
              </a:ext>
            </a:extLst>
          </p:cNvPr>
          <p:cNvSpPr/>
          <p:nvPr/>
        </p:nvSpPr>
        <p:spPr bwMode="auto">
          <a:xfrm>
            <a:off x="1616075" y="1341438"/>
            <a:ext cx="8928100" cy="741362"/>
          </a:xfrm>
          <a:prstGeom prst="round2SameRect">
            <a:avLst/>
          </a:prstGeom>
          <a:solidFill>
            <a:srgbClr val="8F7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lnSpc>
                <a:spcPts val="3700"/>
              </a:lnSpc>
              <a:defRPr/>
            </a:pPr>
            <a:r>
              <a:rPr kumimoji="0" lang="en-US" altLang="ko-KR" sz="3200">
                <a:solidFill>
                  <a:srgbClr val="FFFFFF"/>
                </a:solidFill>
                <a:latin typeface="+mn-ea"/>
              </a:rPr>
              <a:t>be</a:t>
            </a:r>
            <a:r>
              <a:rPr kumimoji="0" lang="ko-KR" altLang="en-US" sz="3200">
                <a:solidFill>
                  <a:srgbClr val="FFFFFF"/>
                </a:solidFill>
                <a:latin typeface="+mn-ea"/>
              </a:rPr>
              <a:t>동사 부정문</a:t>
            </a:r>
            <a:endParaRPr kumimoji="0" lang="en-US" altLang="ko-KR" sz="320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9463" name="모서리가 둥근 직사각형 140">
            <a:extLst>
              <a:ext uri="{FF2B5EF4-FFF2-40B4-BE49-F238E27FC236}">
                <a16:creationId xmlns:a16="http://schemas.microsoft.com/office/drawing/2014/main" id="{0316394E-A416-D2E2-CB18-6F11AE8EB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2276475"/>
            <a:ext cx="8932863" cy="4052888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am not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sick.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is not(=isn’t)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a police officer.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They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are not(=aren’t)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hungry.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This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is not(=isn’t)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my smartphone.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Jim and Sue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are not(=aren’t)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late for school.</a:t>
            </a:r>
          </a:p>
          <a:p>
            <a:pPr>
              <a:lnSpc>
                <a:spcPct val="150000"/>
              </a:lnSpc>
              <a:buFontTx/>
              <a:buChar char="•"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19464" name="그룹 3">
            <a:extLst>
              <a:ext uri="{FF2B5EF4-FFF2-40B4-BE49-F238E27FC236}">
                <a16:creationId xmlns:a16="http://schemas.microsoft.com/office/drawing/2014/main" id="{1369306D-8EE7-3E84-E273-B3CD8336F400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2" name="그림 1">
              <a:hlinkClick r:id="rId4" action="ppaction://hlinksldjump"/>
              <a:extLst>
                <a:ext uri="{FF2B5EF4-FFF2-40B4-BE49-F238E27FC236}">
                  <a16:creationId xmlns:a16="http://schemas.microsoft.com/office/drawing/2014/main" id="{64FDB60D-6107-BDD5-8EB3-6D8A53EED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56780A22-D25D-C93E-78B4-3D4170DF29BB}"/>
                </a:ext>
              </a:extLst>
            </p:cNvPr>
            <p:cNvSpPr>
              <a:spLocks/>
            </p:cNvSpPr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90915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그림 4">
            <a:extLst>
              <a:ext uri="{FF2B5EF4-FFF2-40B4-BE49-F238E27FC236}">
                <a16:creationId xmlns:a16="http://schemas.microsoft.com/office/drawing/2014/main" id="{70661B89-1DEB-838A-DD01-E0C8E0B12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3">
            <a:extLst>
              <a:ext uri="{FF2B5EF4-FFF2-40B4-BE49-F238E27FC236}">
                <a16:creationId xmlns:a16="http://schemas.microsoft.com/office/drawing/2014/main" id="{A2096397-C47C-2B3C-D8A0-10EC4D3B5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01600"/>
            <a:ext cx="7129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defRPr/>
            </a:pPr>
            <a:r>
              <a:rPr kumimoji="0" lang="en-US" altLang="ko-KR" sz="2800" b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Ready for a New Start</a:t>
            </a:r>
          </a:p>
        </p:txBody>
      </p:sp>
      <p:sp>
        <p:nvSpPr>
          <p:cNvPr id="21508" name="Rectangle 14">
            <a:extLst>
              <a:ext uri="{FF2B5EF4-FFF2-40B4-BE49-F238E27FC236}">
                <a16:creationId xmlns:a16="http://schemas.microsoft.com/office/drawing/2014/main" id="{044F9DC3-3803-3FCA-5DDD-20CBE97B4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CB4D2DD-24CE-3495-EA20-20FEE944FDBC}"/>
              </a:ext>
            </a:extLst>
          </p:cNvPr>
          <p:cNvSpPr txBox="1">
            <a:spLocks/>
          </p:cNvSpPr>
          <p:nvPr/>
        </p:nvSpPr>
        <p:spPr bwMode="auto">
          <a:xfrm>
            <a:off x="9264650" y="250825"/>
            <a:ext cx="1655763" cy="3603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ko-KR">
                <a:solidFill>
                  <a:schemeClr val="bg1"/>
                </a:solidFill>
                <a:latin typeface="HY견고딕" panose="02030600000101010101" pitchFamily="18" charset="-127"/>
                <a:cs typeface="Arial" pitchFamily="34" charset="0"/>
              </a:rPr>
              <a:t>Lesson 01</a:t>
            </a:r>
            <a:endParaRPr kumimoji="0" lang="ko-KR" altLang="en-US">
              <a:solidFill>
                <a:schemeClr val="bg1"/>
              </a:solidFill>
              <a:latin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40" name="양쪽 모서리가 둥근 사각형 139">
            <a:extLst>
              <a:ext uri="{FF2B5EF4-FFF2-40B4-BE49-F238E27FC236}">
                <a16:creationId xmlns:a16="http://schemas.microsoft.com/office/drawing/2014/main" id="{9DB31C11-307F-2CB4-372A-FF7EDF1B3624}"/>
              </a:ext>
            </a:extLst>
          </p:cNvPr>
          <p:cNvSpPr/>
          <p:nvPr/>
        </p:nvSpPr>
        <p:spPr bwMode="auto">
          <a:xfrm>
            <a:off x="1616075" y="1221612"/>
            <a:ext cx="8928100" cy="741362"/>
          </a:xfrm>
          <a:prstGeom prst="round2SameRect">
            <a:avLst/>
          </a:prstGeom>
          <a:solidFill>
            <a:srgbClr val="8F7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lnSpc>
                <a:spcPts val="3700"/>
              </a:lnSpc>
              <a:defRPr/>
            </a:pPr>
            <a:r>
              <a:rPr kumimoji="0" lang="en-US" altLang="ko-KR" sz="3200">
                <a:solidFill>
                  <a:srgbClr val="FFFFFF"/>
                </a:solidFill>
                <a:latin typeface="+mn-ea"/>
              </a:rPr>
              <a:t>be</a:t>
            </a:r>
            <a:r>
              <a:rPr kumimoji="0" lang="ko-KR" altLang="en-US" sz="3200">
                <a:solidFill>
                  <a:srgbClr val="FFFFFF"/>
                </a:solidFill>
                <a:latin typeface="+mn-ea"/>
              </a:rPr>
              <a:t>동사 의문문</a:t>
            </a:r>
            <a:endParaRPr kumimoji="0" lang="en-US" altLang="ko-KR" sz="320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1511" name="모서리가 둥근 직사각형 140">
            <a:extLst>
              <a:ext uri="{FF2B5EF4-FFF2-40B4-BE49-F238E27FC236}">
                <a16:creationId xmlns:a16="http://schemas.microsoft.com/office/drawing/2014/main" id="{3F0D7E70-902C-73D8-523C-76B141E1E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256" y="2559111"/>
            <a:ext cx="10225707" cy="4119562"/>
          </a:xfrm>
          <a:prstGeom prst="roundRect">
            <a:avLst>
              <a:gd name="adj" fmla="val 317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Am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 right?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you are. / No, you aren’t.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Are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 tired?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I am. / No, I’m not.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Kevin at home?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he is. / No, he isn’t.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Is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 movie interesting?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it is. / No, it isn’t.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Are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your parents busy?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Yes, they are. / No, they aren’t.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800" b="1" u="sng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Who are</a:t>
            </a:r>
            <a:r>
              <a:rPr kumimoji="0" lang="en-US" altLang="ko-KR" sz="2800" b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they? </a:t>
            </a:r>
            <a:r>
              <a:rPr kumimoji="0" lang="ko-KR" altLang="en-US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─ </a:t>
            </a:r>
            <a:r>
              <a:rPr kumimoji="0" lang="en-US" altLang="ko-KR" sz="24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They are ….</a:t>
            </a:r>
            <a:endParaRPr kumimoji="0" lang="en-US" altLang="ko-KR" sz="28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kumimoji="0" lang="en-US" altLang="ko-KR" sz="280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21512" name="그룹 3">
            <a:extLst>
              <a:ext uri="{FF2B5EF4-FFF2-40B4-BE49-F238E27FC236}">
                <a16:creationId xmlns:a16="http://schemas.microsoft.com/office/drawing/2014/main" id="{213560CE-720A-D445-2027-59016035FC14}"/>
              </a:ext>
            </a:extLst>
          </p:cNvPr>
          <p:cNvGrpSpPr>
            <a:grpSpLocks/>
          </p:cNvGrpSpPr>
          <p:nvPr/>
        </p:nvGrpSpPr>
        <p:grpSpPr bwMode="auto">
          <a:xfrm>
            <a:off x="10848975" y="5799138"/>
            <a:ext cx="800100" cy="808037"/>
            <a:chOff x="7899400" y="5805681"/>
            <a:chExt cx="800100" cy="807844"/>
          </a:xfrm>
        </p:grpSpPr>
        <p:pic>
          <p:nvPicPr>
            <p:cNvPr id="2" name="그림 1">
              <a:hlinkClick r:id="rId4" action="ppaction://hlinksldjump"/>
              <a:extLst>
                <a:ext uri="{FF2B5EF4-FFF2-40B4-BE49-F238E27FC236}">
                  <a16:creationId xmlns:a16="http://schemas.microsoft.com/office/drawing/2014/main" id="{08DD894A-A9F6-01C2-AAC1-4A73DB993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95208" y="5805681"/>
              <a:ext cx="578370" cy="668613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2616DCAA-7F63-59E1-AE35-A184D2D4DEE4}"/>
                </a:ext>
              </a:extLst>
            </p:cNvPr>
            <p:cNvSpPr/>
            <p:nvPr/>
          </p:nvSpPr>
          <p:spPr>
            <a:xfrm>
              <a:off x="7899400" y="6335779"/>
              <a:ext cx="800100" cy="2777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ko-KR" altLang="en-US" sz="1200" b="1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돌아가기</a:t>
              </a:r>
              <a:endParaRPr lang="ko-KR" altLang="en-US" sz="12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</p:sld>
</file>

<file path=ppt/theme/theme1.xml><?xml version="1.0" encoding="utf-8"?>
<a:theme xmlns:a="http://schemas.openxmlformats.org/drawingml/2006/main" name="1_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1006</Words>
  <Application>Microsoft Office PowerPoint</Application>
  <PresentationFormat>와이드스크린</PresentationFormat>
  <Paragraphs>150</Paragraphs>
  <Slides>15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15</vt:i4>
      </vt:variant>
    </vt:vector>
  </HeadingPairs>
  <TitlesOfParts>
    <vt:vector size="26" baseType="lpstr">
      <vt:lpstr>HY견고딕</vt:lpstr>
      <vt:lpstr>HY중고딕</vt:lpstr>
      <vt:lpstr>굴림</vt:lpstr>
      <vt:lpstr>맑은 고딕</vt:lpstr>
      <vt:lpstr>바탕</vt:lpstr>
      <vt:lpstr>Arial</vt:lpstr>
      <vt:lpstr>Arial Black</vt:lpstr>
      <vt:lpstr>Cambria</vt:lpstr>
      <vt:lpstr>Franklin Gothic Medium</vt:lpstr>
      <vt:lpstr>1_01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</dc:creator>
  <cp:lastModifiedBy>이예슬 영어1 Cell</cp:lastModifiedBy>
  <cp:revision>2</cp:revision>
  <cp:lastPrinted>2012-02-28T04:35:27Z</cp:lastPrinted>
  <dcterms:created xsi:type="dcterms:W3CDTF">2012-02-09T03:17:31Z</dcterms:created>
  <dcterms:modified xsi:type="dcterms:W3CDTF">2024-08-28T06:29:44Z</dcterms:modified>
</cp:coreProperties>
</file>