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04" r:id="rId4"/>
  </p:sldMasterIdLst>
  <p:notesMasterIdLst>
    <p:notesMasterId r:id="rId28"/>
  </p:notesMasterIdLst>
  <p:handoutMasterIdLst>
    <p:handoutMasterId r:id="rId29"/>
  </p:handoutMasterIdLst>
  <p:sldIdLst>
    <p:sldId id="268" r:id="rId5"/>
    <p:sldId id="266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D4C142-AE4F-4D9D-A39E-3E182B5CCC0F}" v="27" dt="2024-08-19T07:17:15.0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5" autoAdjust="0"/>
  </p:normalViewPr>
  <p:slideViewPr>
    <p:cSldViewPr snapToGrid="0">
      <p:cViewPr varScale="1">
        <p:scale>
          <a:sx n="104" d="100"/>
          <a:sy n="104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40E2E74-C2C3-4589-83A9-CDEAA4975CD9}" type="datetime1">
              <a:rPr lang="ko-KR" altLang="en-US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8460216-C62A-4579-996D-63E86D4162E1}" type="slidenum">
              <a:rPr lang="en-US" altLang="ko-KR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194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88029A3-2885-475A-AFB2-44374F183F8D}" type="datetime1">
              <a:rPr lang="ko-KR" altLang="en-US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 dirty="0"/>
              <a:t>마스터 텍스트 스타일 편집</a:t>
            </a:r>
          </a:p>
          <a:p>
            <a:pPr lvl="1"/>
            <a:r>
              <a:rPr lang="ko-KR" altLang="en-US" noProof="0" dirty="0"/>
              <a:t>둘째 수준</a:t>
            </a:r>
          </a:p>
          <a:p>
            <a:pPr lvl="2"/>
            <a:r>
              <a:rPr lang="ko-KR" altLang="en-US" noProof="0" dirty="0"/>
              <a:t>셋째 수준</a:t>
            </a:r>
          </a:p>
          <a:p>
            <a:pPr lvl="3"/>
            <a:r>
              <a:rPr lang="ko-KR" altLang="en-US" noProof="0" dirty="0"/>
              <a:t>넷째 수준</a:t>
            </a:r>
          </a:p>
          <a:p>
            <a:pPr lvl="4"/>
            <a:r>
              <a:rPr lang="ko-KR" altLang="en-US" noProof="0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0DB5D15-637C-4701-B0A0-4BBDF0EA1CEB}" type="slidenum">
              <a:rPr lang="en-US" altLang="ko-KR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54917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>
              <a:defRPr/>
            </a:pPr>
            <a:fld id="{ED905211-CBAC-4F7A-9CC6-5FC2CF2D1319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>
              <a:defRPr/>
            </a:pPr>
            <a:fld id="{E0D8DE7C-3152-4692-83D8-CC06BA5DB85D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43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B89DA1-6FA1-4E6A-982F-A9432A061542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1AAF8-6EAF-4A95-A076-99486957C8DA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467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DB4429-23A8-477C-9A4D-6F561B873F4E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5A6E3-9E4B-40B7-A589-BF1EE46FFB5E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793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EAC4A2-2A15-46C8-99AF-6EEB896368B7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41DFD-D0E0-4308-BDE6-332BD200A30B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134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7319C2-F440-4D55-90BC-E23CF4C31AF7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98F90-8D77-40F7-A9E9-93906D0659C3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5397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4C5EA4-FDF6-4931-B17C-D6FA974D4951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731300-CD91-4222-A460-396740DC4276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97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7C0A7F-520B-48FB-A2F1-7E27057733D9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8518A-ED28-4349-B8D6-351A32AEE4EF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82767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3877F0-D44D-4ED4-A1FF-78FE1BC797B3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DBAAC-3EF7-42A4-B4AB-DC8B84C29A68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428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8B0503-1645-41BB-BEAA-28ADD3DB0975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4D942-5FB0-4DAD-837C-4818EA620368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08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AAADC5-FBA3-44DA-9A8F-57DF8F315A68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935374-0A03-4F52-B579-6D531C979CB8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508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0F883-6BD9-4FE6-B933-F383E372B210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06DB6B-1D9E-4410-8DCE-79E7F2CEFA5F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1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F5D8CE-7262-4CE9-9C34-8582E1EB52CE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C28E4E-FEC2-447E-A13A-75D9E59F0BF1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19420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424B70-4D3E-4160-84F6-5DD67EB8EA64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510F2-C68D-41BB-9CFF-F0130A310372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60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D60740-8450-44A2-9FCA-B2DA011EAF2E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5C5383-353E-4859-839F-41020EE6BD91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33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167AF6-ABF1-4900-9CE2-94168A609030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729BB-C4C1-4900-A775-B6B092813FA6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03269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52FE2-2876-41BC-A102-C1B16672065D}" type="datetime1">
              <a:rPr lang="ko-KR" altLang="en-US" smtClean="0"/>
              <a:pPr>
                <a:defRPr/>
              </a:pPr>
              <a:t>2024-08-19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E308DE-75E0-4366-88DC-F7730C8D8B1D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510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02FA55-FD0F-42AA-ADDE-BDCEF22C1F63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15B3CB-688D-401E-8325-EDB7960C8BA7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351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1735273-C429-431B-9D49-00ABE91F7785}" type="datetime1">
              <a:rPr lang="ko-KR" altLang="en-US" smtClean="0"/>
              <a:pPr>
                <a:defRPr/>
              </a:pPr>
              <a:t>2024-08-19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3DF00AA-474D-42F3-A57F-E210F60B0516}" type="slidenum">
              <a:rPr lang="en-US" altLang="ko-KR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85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</p:sldLayoutIdLst>
  <p:hf sldNum="0" hdr="0" ftr="0" dt="0"/>
  <p:txStyles>
    <p:titleStyle>
      <a:lvl1pPr algn="ctr" defTabSz="457200" rtl="0" eaLnBrk="1" latinLnBrk="1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28BECE9-4C01-0122-A224-A7EDEF994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473"/>
            <a:ext cx="12192000" cy="6899564"/>
          </a:xfrm>
          <a:prstGeom prst="rect">
            <a:avLst/>
          </a:prstGeom>
        </p:spPr>
      </p:pic>
      <p:sp>
        <p:nvSpPr>
          <p:cNvPr id="17410" name="제목 1"/>
          <p:cNvSpPr>
            <a:spLocks noGrp="1"/>
          </p:cNvSpPr>
          <p:nvPr>
            <p:ph type="ctrTitle"/>
          </p:nvPr>
        </p:nvSpPr>
        <p:spPr>
          <a:xfrm>
            <a:off x="703263" y="2208501"/>
            <a:ext cx="5308600" cy="1516062"/>
          </a:xfrm>
        </p:spPr>
        <p:txBody>
          <a:bodyPr/>
          <a:lstStyle/>
          <a:p>
            <a:pPr eaLnBrk="1" hangingPunct="1"/>
            <a:r>
              <a:rPr lang="en-US" altLang="ko-KR" sz="6000" b="1" dirty="0">
                <a:ln>
                  <a:noFill/>
                </a:ln>
                <a:latin typeface="Arial Black" panose="020B0A04020102020204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Words PPT</a:t>
            </a:r>
            <a:endParaRPr lang="ko-KR" altLang="en-US" sz="6000" b="1" dirty="0">
              <a:ln>
                <a:noFill/>
              </a:ln>
              <a:latin typeface="Arial Black" panose="020B0A04020102020204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39031" y="3724563"/>
            <a:ext cx="5308600" cy="1376362"/>
          </a:xfrm>
        </p:spPr>
        <p:txBody>
          <a:bodyPr rtlCol="0">
            <a:normAutofit/>
          </a:bodyPr>
          <a:lstStyle/>
          <a:p>
            <a:pPr algn="l" eaLnBrk="1" fontAlgn="auto" hangingPunct="1">
              <a:buFont typeface="Arial"/>
              <a:buNone/>
              <a:defRPr/>
            </a:pPr>
            <a:r>
              <a:rPr lang="en-US" altLang="ko-K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Ready for a New Start</a:t>
            </a:r>
            <a:endParaRPr lang="ko-KR" altLang="en-US" sz="3600" b="1" dirty="0">
              <a:latin typeface="Calibri" panose="020F0502020204030204" pitchFamily="34" charset="0"/>
              <a:ea typeface="Arial Unicode MS" panose="020B0604020202020204" pitchFamily="50" charset="-127"/>
              <a:cs typeface="Calibri" panose="020F0502020204030204" pitchFamily="34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9458326" y="158607"/>
            <a:ext cx="2632075" cy="352425"/>
          </a:xfrm>
          <a:prstGeom prst="rect">
            <a:avLst/>
          </a:prstGeom>
          <a:effectLst/>
        </p:spPr>
        <p:txBody>
          <a:bodyPr anchor="b"/>
          <a:lstStyle>
            <a:lvl1pPr algn="ctr" defTabSz="457200" rtl="0" eaLnBrk="1" latinLnBrk="1" hangingPunct="1">
              <a:spcBef>
                <a:spcPct val="0"/>
              </a:spcBef>
              <a:buNone/>
              <a:defRPr sz="4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Middle school English 1</a:t>
            </a:r>
            <a:endParaRPr lang="ko-KR" altLang="en-US" sz="16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23064B21-483B-6B36-0EA2-CD0EF416FBFC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 dirty="0">
                <a:solidFill>
                  <a:schemeClr val="tx2">
                    <a:lumMod val="10000"/>
                    <a:lumOff val="90000"/>
                  </a:schemeClr>
                </a:solidFill>
                <a:latin typeface="Arial Black" panose="020B0A04020102020204" pitchFamily="34" charset="0"/>
                <a:ea typeface="고도 B" panose="02000503000000020004" pitchFamily="50" charset="-127"/>
              </a:rPr>
              <a:t>Lesson</a:t>
            </a:r>
            <a:endParaRPr lang="ko-KR" altLang="en-US" sz="2400" dirty="0">
              <a:solidFill>
                <a:schemeClr val="tx2">
                  <a:lumMod val="10000"/>
                  <a:lumOff val="90000"/>
                </a:schemeClr>
              </a:solidFill>
              <a:latin typeface="Arial Black" panose="020B0A04020102020204" pitchFamily="34" charset="0"/>
              <a:ea typeface="고도 B" panose="02000503000000020004" pitchFamily="50" charset="-127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3C29C80-FA82-AC5D-6AE4-9926D21EF56C}"/>
              </a:ext>
            </a:extLst>
          </p:cNvPr>
          <p:cNvSpPr txBox="1">
            <a:spLocks/>
          </p:cNvSpPr>
          <p:nvPr/>
        </p:nvSpPr>
        <p:spPr bwMode="auto">
          <a:xfrm>
            <a:off x="2506663" y="620713"/>
            <a:ext cx="636587" cy="3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ko-KR" sz="2800" spc="-150" dirty="0">
                <a:solidFill>
                  <a:srgbClr val="FFFF00"/>
                </a:solidFill>
                <a:latin typeface="Arial Black" panose="020B0A04020102020204" pitchFamily="34" charset="0"/>
                <a:ea typeface="고도 B" pitchFamily="50" charset="-127"/>
              </a:rPr>
              <a:t>01</a:t>
            </a:r>
            <a:endParaRPr lang="ko-KR" altLang="en-US" sz="2800" spc="-150" dirty="0">
              <a:solidFill>
                <a:srgbClr val="FFFF00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class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수업</a:t>
            </a:r>
          </a:p>
        </p:txBody>
      </p:sp>
      <p:pic>
        <p:nvPicPr>
          <p:cNvPr id="4" name="class">
            <a:hlinkClick r:id="" action="ppaction://media"/>
            <a:extLst>
              <a:ext uri="{FF2B5EF4-FFF2-40B4-BE49-F238E27FC236}">
                <a16:creationId xmlns:a16="http://schemas.microsoft.com/office/drawing/2014/main" id="{95E231F9-993B-8BF7-4A77-FBD5928B6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3818" y="24407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 am late for a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class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나는 수업에 늦었다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textbook 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교과서 </a:t>
            </a:r>
          </a:p>
        </p:txBody>
      </p:sp>
      <p:pic>
        <p:nvPicPr>
          <p:cNvPr id="4" name="textbook">
            <a:hlinkClick r:id="" action="ppaction://media"/>
            <a:extLst>
              <a:ext uri="{FF2B5EF4-FFF2-40B4-BE49-F238E27FC236}">
                <a16:creationId xmlns:a16="http://schemas.microsoft.com/office/drawing/2014/main" id="{9F9F5941-856F-258D-F8C4-A25051949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9672" y="2370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 </a:t>
            </a:r>
            <a:r>
              <a:rPr lang="en-US" altLang="ko-KR" sz="44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put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all my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textbooks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in my locker.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나는 나의 모든 교과서들을 내 사물함에 넣어뒀다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pencil case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필통</a:t>
            </a:r>
          </a:p>
        </p:txBody>
      </p:sp>
      <p:pic>
        <p:nvPicPr>
          <p:cNvPr id="4" name="pencil case">
            <a:hlinkClick r:id="" action="ppaction://media"/>
            <a:extLst>
              <a:ext uri="{FF2B5EF4-FFF2-40B4-BE49-F238E27FC236}">
                <a16:creationId xmlns:a16="http://schemas.microsoft.com/office/drawing/2014/main" id="{7E046D19-C419-B65D-0C0B-339A096FFC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90000" y="24499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0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There are three pencils in my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pencil case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 필통에는 연필이 세 개 있다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already 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ad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벌써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</a:t>
            </a:r>
          </a:p>
        </p:txBody>
      </p:sp>
      <p:pic>
        <p:nvPicPr>
          <p:cNvPr id="4" name="already">
            <a:hlinkClick r:id="" action="ppaction://media"/>
            <a:extLst>
              <a:ext uri="{FF2B5EF4-FFF2-40B4-BE49-F238E27FC236}">
                <a16:creationId xmlns:a16="http://schemas.microsoft.com/office/drawing/2014/main" id="{1FDEAA31-363D-E874-31F9-EEBAB09120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1055" y="2370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It is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already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past four o'clock.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벌써 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시가 넘었다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036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82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bell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종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종소리</a:t>
            </a:r>
          </a:p>
        </p:txBody>
      </p:sp>
      <p:pic>
        <p:nvPicPr>
          <p:cNvPr id="4" name="bell">
            <a:hlinkClick r:id="" action="ppaction://media"/>
            <a:extLst>
              <a:ext uri="{FF2B5EF4-FFF2-40B4-BE49-F238E27FC236}">
                <a16:creationId xmlns:a16="http://schemas.microsoft.com/office/drawing/2014/main" id="{5FD06604-FC35-DE1E-D706-F007EE2B5F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76654" y="2370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6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1343890" y="2165504"/>
            <a:ext cx="9504219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bell 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rings and students run back to their classrooms.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797969" y="4491767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종이 울리고 학생들은 교실로 뛰어간다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28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favorite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좋아하는</a:t>
            </a:r>
          </a:p>
        </p:txBody>
      </p:sp>
      <p:pic>
        <p:nvPicPr>
          <p:cNvPr id="4" name="favorite">
            <a:hlinkClick r:id="" action="ppaction://media"/>
            <a:extLst>
              <a:ext uri="{FF2B5EF4-FFF2-40B4-BE49-F238E27FC236}">
                <a16:creationId xmlns:a16="http://schemas.microsoft.com/office/drawing/2014/main" id="{C5BC7B2C-DEEE-2CD3-5B4C-CC868CB48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1818" y="244070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ring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v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울리다</a:t>
            </a:r>
          </a:p>
        </p:txBody>
      </p:sp>
      <p:pic>
        <p:nvPicPr>
          <p:cNvPr id="4" name="ring">
            <a:hlinkClick r:id="" action="ppaction://media"/>
            <a:extLst>
              <a:ext uri="{FF2B5EF4-FFF2-40B4-BE49-F238E27FC236}">
                <a16:creationId xmlns:a16="http://schemas.microsoft.com/office/drawing/2014/main" id="{BFBA162D-8233-AC01-393E-67C0B9F96A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2072" y="2370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7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3235571" y="1787442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The telephone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rings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4630738" y="3678321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전화벨이 울린다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09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classmate 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반 친구</a:t>
            </a:r>
          </a:p>
        </p:txBody>
      </p:sp>
      <p:pic>
        <p:nvPicPr>
          <p:cNvPr id="4" name="classmate">
            <a:hlinkClick r:id="" action="ppaction://media"/>
            <a:extLst>
              <a:ext uri="{FF2B5EF4-FFF2-40B4-BE49-F238E27FC236}">
                <a16:creationId xmlns:a16="http://schemas.microsoft.com/office/drawing/2014/main" id="{00693DF6-84EA-EE46-B9A1-953841F3E4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1418" y="2370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3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1802750" y="2036762"/>
            <a:ext cx="8757530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This is my new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classmate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Paul.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7" y="3838576"/>
            <a:ext cx="6759157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 친구는 나의 새로운 반 친구인 폴이다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Red is my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favorite 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color.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빨간색은 내가 가장 좋아하는 색깔이다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uniform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교복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유니폼</a:t>
            </a:r>
          </a:p>
        </p:txBody>
      </p:sp>
      <p:pic>
        <p:nvPicPr>
          <p:cNvPr id="4" name="uniform">
            <a:hlinkClick r:id="" action="ppaction://media"/>
            <a:extLst>
              <a:ext uri="{FF2B5EF4-FFF2-40B4-BE49-F238E27FC236}">
                <a16:creationId xmlns:a16="http://schemas.microsoft.com/office/drawing/2014/main" id="{46E700FE-1E92-59E1-9C3F-988348869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2654" y="244070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The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uniform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is pretty.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 교복은 예쁘다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wear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v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입다</a:t>
            </a:r>
          </a:p>
        </p:txBody>
      </p:sp>
      <p:pic>
        <p:nvPicPr>
          <p:cNvPr id="4" name="wear">
            <a:hlinkClick r:id="" action="ppaction://media"/>
            <a:extLst>
              <a:ext uri="{FF2B5EF4-FFF2-40B4-BE49-F238E27FC236}">
                <a16:creationId xmlns:a16="http://schemas.microsoft.com/office/drawing/2014/main" id="{F1829132-1CB2-D816-9997-78EC5F080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9927" y="2515901"/>
            <a:ext cx="508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7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He was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wearing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jeans.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그는 청바지를 입고 있었다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98B326-5E2F-D540-9086-6247822CE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2501900" y="1593851"/>
            <a:ext cx="7194550" cy="2162175"/>
          </a:xfrm>
        </p:spPr>
        <p:txBody>
          <a:bodyPr>
            <a:normAutofit/>
          </a:bodyPr>
          <a:lstStyle/>
          <a:p>
            <a:pPr eaLnBrk="1" fontAlgn="ctr" hangingPunct="1"/>
            <a:r>
              <a:rPr lang="en-US" altLang="ko-KR" sz="8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tie</a:t>
            </a:r>
            <a:endParaRPr lang="en-US" altLang="ko-KR" sz="8000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>
          <a:xfrm>
            <a:off x="2700338" y="4275139"/>
            <a:ext cx="6799262" cy="1169987"/>
          </a:xfrm>
        </p:spPr>
        <p:txBody>
          <a:bodyPr>
            <a:normAutofit/>
          </a:bodyPr>
          <a:lstStyle/>
          <a:p>
            <a:r>
              <a:rPr lang="en-US" altLang="ko-KR" sz="4000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넥타이</a:t>
            </a:r>
          </a:p>
        </p:txBody>
      </p:sp>
      <p:pic>
        <p:nvPicPr>
          <p:cNvPr id="4" name="tie">
            <a:hlinkClick r:id="" action="ppaction://media"/>
            <a:extLst>
              <a:ext uri="{FF2B5EF4-FFF2-40B4-BE49-F238E27FC236}">
                <a16:creationId xmlns:a16="http://schemas.microsoft.com/office/drawing/2014/main" id="{B406BC1A-4AAE-3D02-A9FC-69332687E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99564" y="2370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4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A8361E7-B137-F39E-A13F-3A5BD8E8D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192000" cy="6890328"/>
          </a:xfrm>
          <a:prstGeom prst="rect">
            <a:avLst/>
          </a:prstGeom>
        </p:spPr>
      </p:pic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2801938" y="1641475"/>
            <a:ext cx="6596062" cy="1392238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He wears a blue </a:t>
            </a:r>
            <a:r>
              <a:rPr lang="en-US" altLang="ko-KR" sz="4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tie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  <a:endParaRPr lang="ko-KR" altLang="en-US" sz="4400" b="1" dirty="0">
              <a:ln>
                <a:noFill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>
          <a:xfrm>
            <a:off x="2801938" y="3838576"/>
            <a:ext cx="6596062" cy="109061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그는 파란색 넥타이를 맨다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자연주의">
  <a:themeElements>
    <a:clrScheme name="자연주의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자연주의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자연주의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2C9A8FB143063469A6AA5ADAFB2283D" ma:contentTypeVersion="6" ma:contentTypeDescription="새 문서를 만듭니다." ma:contentTypeScope="" ma:versionID="9d1a208ae8aca65a6793fa14da5e0de5">
  <xsd:schema xmlns:xsd="http://www.w3.org/2001/XMLSchema" xmlns:xs="http://www.w3.org/2001/XMLSchema" xmlns:p="http://schemas.microsoft.com/office/2006/metadata/properties" xmlns:ns2="30912a1e-9135-4433-9590-3328c11abc4f" xmlns:ns3="f02ec076-d351-4043-af38-18b7ea6affd7" targetNamespace="http://schemas.microsoft.com/office/2006/metadata/properties" ma:root="true" ma:fieldsID="51afb2fdd8dd7cbfcf6cbd60210fd444" ns2:_="" ns3:_="">
    <xsd:import namespace="30912a1e-9135-4433-9590-3328c11abc4f"/>
    <xsd:import namespace="f02ec076-d351-4043-af38-18b7ea6aff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912a1e-9135-4433-9590-3328c11ab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ec076-d351-4043-af38-18b7ea6aff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02ec076-d351-4043-af38-18b7ea6affd7">
      <UserInfo>
        <DisplayName>교과서 QR 교수학습자료 구성원</DisplayName>
        <AccountId>16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26FF56-42D0-41C3-A8DD-6145BF4025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912a1e-9135-4433-9590-3328c11abc4f"/>
    <ds:schemaRef ds:uri="f02ec076-d351-4043-af38-18b7ea6aff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069A252-620C-4A8B-B087-E93E48DA4E6C}">
  <ds:schemaRefs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  <ds:schemaRef ds:uri="f02ec076-d351-4043-af38-18b7ea6affd7"/>
  </ds:schemaRefs>
</ds:datastoreItem>
</file>

<file path=customXml/itemProps3.xml><?xml version="1.0" encoding="utf-8"?>
<ds:datastoreItem xmlns:ds="http://schemas.openxmlformats.org/officeDocument/2006/customXml" ds:itemID="{A9695A91-E38A-413C-B7DA-9EDF6786A2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203</Words>
  <Application>Microsoft Office PowerPoint</Application>
  <PresentationFormat>와이드스크린</PresentationFormat>
  <Paragraphs>49</Paragraphs>
  <Slides>23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Arial Unicode MS</vt:lpstr>
      <vt:lpstr>맑은 고딕</vt:lpstr>
      <vt:lpstr>Arial</vt:lpstr>
      <vt:lpstr>Arial Black</vt:lpstr>
      <vt:lpstr>Calibri</vt:lpstr>
      <vt:lpstr>Garamond</vt:lpstr>
      <vt:lpstr>자연주의</vt:lpstr>
      <vt:lpstr>Words PPT</vt:lpstr>
      <vt:lpstr>favorite</vt:lpstr>
      <vt:lpstr>Red is my favorite color.</vt:lpstr>
      <vt:lpstr>uniform</vt:lpstr>
      <vt:lpstr>The uniform is pretty.</vt:lpstr>
      <vt:lpstr>wear</vt:lpstr>
      <vt:lpstr>He was wearing jeans.</vt:lpstr>
      <vt:lpstr>tie</vt:lpstr>
      <vt:lpstr>He wears a blue tie.</vt:lpstr>
      <vt:lpstr>class</vt:lpstr>
      <vt:lpstr>I am late for a class.</vt:lpstr>
      <vt:lpstr>textbook </vt:lpstr>
      <vt:lpstr>I put all my textbooks in my locker.</vt:lpstr>
      <vt:lpstr>pencil case</vt:lpstr>
      <vt:lpstr>There are three pencils in my pencil case.</vt:lpstr>
      <vt:lpstr>already </vt:lpstr>
      <vt:lpstr>It is already past four o'clock.</vt:lpstr>
      <vt:lpstr>bell</vt:lpstr>
      <vt:lpstr>A bell rings and students run back to their classrooms.</vt:lpstr>
      <vt:lpstr>ring</vt:lpstr>
      <vt:lpstr>The telephone rings.</vt:lpstr>
      <vt:lpstr>classmate </vt:lpstr>
      <vt:lpstr>This is my new classmate, Paul.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2020-06-17T00:17:47Z</dcterms:created>
  <dcterms:modified xsi:type="dcterms:W3CDTF">2024-08-19T07:20:36Z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0x010100F2C9A8FB143063469A6AA5ADAFB2283D</vt:lpwstr>
  </property>
</Properties>
</file>