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2"/>
  </p:handoutMasterIdLst>
  <p:sldIdLst>
    <p:sldId id="331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8" r:id="rId10"/>
    <p:sldId id="330" r:id="rId11"/>
  </p:sldIdLst>
  <p:sldSz cx="12192000" cy="6858000"/>
  <p:notesSz cx="6858000" cy="9144000"/>
  <p:embeddedFontLst>
    <p:embeddedFont>
      <p:font typeface="HY견고딕" panose="02030600000101010101" pitchFamily="18" charset="-127"/>
      <p:regular r:id="rId13"/>
    </p:embeddedFont>
    <p:embeddedFont>
      <p:font typeface="나눔스퀘어라운드OTF ExtraBold" panose="020B0600000101010101" pitchFamily="34" charset="-127"/>
      <p:bold r:id="rId14"/>
    </p:embeddedFont>
    <p:embeddedFont>
      <p:font typeface="맑은 고딕" panose="020B0503020000020004" pitchFamily="50" charset="-127"/>
      <p:regular r:id="rId15"/>
      <p:bold r:id="rId16"/>
    </p:embeddedFont>
    <p:embeddedFont>
      <p:font typeface="Arial Black" panose="020B0A04020102020204" pitchFamily="34" charset="0"/>
      <p:bold r:id="rId17"/>
    </p:embeddedFon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Candara" panose="020E0502030303020204" pitchFamily="34" charset="0"/>
      <p:regular r:id="rId22"/>
      <p:bold r:id="rId23"/>
      <p:italic r:id="rId24"/>
      <p:boldItalic r:id="rId25"/>
    </p:embeddedFont>
    <p:embeddedFont>
      <p:font typeface="Franklin Gothic Medium" panose="020B0603020102020204" pitchFamily="34" charset="0"/>
      <p:regular r:id="rId26"/>
      <p:italic r:id="rId27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Franklin Gothic Medium" panose="020B0603020102020204" pitchFamily="34" charset="0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05">
          <p15:clr>
            <a:srgbClr val="A4A3A4"/>
          </p15:clr>
        </p15:guide>
        <p15:guide id="5" pos="847">
          <p15:clr>
            <a:srgbClr val="A4A3A4"/>
          </p15:clr>
        </p15:guide>
        <p15:guide id="6" pos="6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F3E3E"/>
    <a:srgbClr val="4094EA"/>
    <a:srgbClr val="FFCF37"/>
    <a:srgbClr val="0996FF"/>
    <a:srgbClr val="FFDE75"/>
    <a:srgbClr val="FEA82A"/>
    <a:srgbClr val="7CB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93" autoAdjust="0"/>
    <p:restoredTop sz="94882" autoAdjust="0"/>
  </p:normalViewPr>
  <p:slideViewPr>
    <p:cSldViewPr>
      <p:cViewPr>
        <p:scale>
          <a:sx n="200" d="100"/>
          <a:sy n="200" d="100"/>
        </p:scale>
        <p:origin x="858" y="1236"/>
      </p:cViewPr>
      <p:guideLst>
        <p:guide orient="horz" pos="391"/>
        <p:guide orient="horz" pos="1434"/>
        <p:guide pos="1057"/>
        <p:guide pos="7105"/>
        <p:guide pos="847"/>
        <p:guide pos="65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26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387BBD1-C1AD-FCAA-F875-4ED940EC03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latinLnBrk="0" hangingPunct="0">
              <a:defRPr kumimoji="0" sz="1200">
                <a:ea typeface="HY견고딕" pitchFamily="18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B8F1741-E9DE-5BA2-F3E7-18C42960EF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latinLnBrk="0" hangingPunct="0">
              <a:defRPr kumimoji="0" sz="1200">
                <a:ea typeface="HY견고딕" pitchFamily="18" charset="-127"/>
              </a:defRPr>
            </a:lvl1pPr>
          </a:lstStyle>
          <a:p>
            <a:pPr>
              <a:defRPr/>
            </a:pPr>
            <a:fld id="{571A003D-3C08-4CC4-AE68-27A14E15FC18}" type="datetimeFigureOut">
              <a:rPr lang="ko-KR" altLang="en-US"/>
              <a:pPr>
                <a:defRPr/>
              </a:pPr>
              <a:t>2024-08-18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4BB6B43-16B6-E872-26BE-8FC7037566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latinLnBrk="0" hangingPunct="0">
              <a:defRPr kumimoji="0" sz="1200">
                <a:ea typeface="HY견고딕" pitchFamily="18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8187B78-3AC3-21B7-9DF4-7D06A74E57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latinLnBrk="0" hangingPunct="0">
              <a:defRPr kumimoji="0" sz="1200">
                <a:ea typeface="HY견고딕" panose="02030600000101010101" pitchFamily="18" charset="-127"/>
              </a:defRPr>
            </a:lvl1pPr>
          </a:lstStyle>
          <a:p>
            <a:pPr>
              <a:defRPr/>
            </a:pPr>
            <a:fld id="{59692C7A-9802-4B4A-8A43-28916F4C250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2995C75D-5AB5-C722-5F08-139313438A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67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9E8A637-455D-666F-C376-1BEF59BF14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2FC5E217-AEC3-B3B1-A2DF-9BBD093D4919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34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A3927898-A964-A929-A758-E628FBCD05FC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9C542A39-F26C-43F7-9441-5B71679B5678}" type="slidenum">
              <a:rPr kumimoji="0"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kumimoji="0"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899C77FB-CCF8-6E6E-9CA9-1079700774E0}"/>
              </a:ext>
            </a:extLst>
          </p:cNvPr>
          <p:cNvSpPr/>
          <p:nvPr userDrawn="1"/>
        </p:nvSpPr>
        <p:spPr>
          <a:xfrm>
            <a:off x="7345363" y="112713"/>
            <a:ext cx="4222750" cy="4794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85319F0-0C73-62C5-602D-0AD8EC5A022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917238" y="66675"/>
            <a:ext cx="1103312" cy="614363"/>
            <a:chOff x="3616662" y="2732088"/>
            <a:chExt cx="2960688" cy="220345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2E6A15AA-21CA-391C-7C14-F6F885C746A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616662" y="2732088"/>
              <a:ext cx="2960688" cy="2203451"/>
              <a:chOff x="3708400" y="2852738"/>
              <a:chExt cx="2960688" cy="2203451"/>
            </a:xfrm>
          </p:grpSpPr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C7A6BA83-9FAD-2A85-1A80-49CAAAFF7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400" y="2852738"/>
                <a:ext cx="2960688" cy="2095270"/>
              </a:xfrm>
              <a:custGeom>
                <a:avLst/>
                <a:gdLst>
                  <a:gd name="T0" fmla="*/ 1865 w 1865"/>
                  <a:gd name="T1" fmla="*/ 1177 h 1319"/>
                  <a:gd name="T2" fmla="*/ 1862 w 1865"/>
                  <a:gd name="T3" fmla="*/ 1206 h 1319"/>
                  <a:gd name="T4" fmla="*/ 1854 w 1865"/>
                  <a:gd name="T5" fmla="*/ 1232 h 1319"/>
                  <a:gd name="T6" fmla="*/ 1841 w 1865"/>
                  <a:gd name="T7" fmla="*/ 1256 h 1319"/>
                  <a:gd name="T8" fmla="*/ 1824 w 1865"/>
                  <a:gd name="T9" fmla="*/ 1277 h 1319"/>
                  <a:gd name="T10" fmla="*/ 1803 w 1865"/>
                  <a:gd name="T11" fmla="*/ 1295 h 1319"/>
                  <a:gd name="T12" fmla="*/ 1779 w 1865"/>
                  <a:gd name="T13" fmla="*/ 1307 h 1319"/>
                  <a:gd name="T14" fmla="*/ 1752 w 1865"/>
                  <a:gd name="T15" fmla="*/ 1315 h 1319"/>
                  <a:gd name="T16" fmla="*/ 1724 w 1865"/>
                  <a:gd name="T17" fmla="*/ 1319 h 1319"/>
                  <a:gd name="T18" fmla="*/ 141 w 1865"/>
                  <a:gd name="T19" fmla="*/ 1319 h 1319"/>
                  <a:gd name="T20" fmla="*/ 113 w 1865"/>
                  <a:gd name="T21" fmla="*/ 1315 h 1319"/>
                  <a:gd name="T22" fmla="*/ 86 w 1865"/>
                  <a:gd name="T23" fmla="*/ 1307 h 1319"/>
                  <a:gd name="T24" fmla="*/ 62 w 1865"/>
                  <a:gd name="T25" fmla="*/ 1295 h 1319"/>
                  <a:gd name="T26" fmla="*/ 42 w 1865"/>
                  <a:gd name="T27" fmla="*/ 1277 h 1319"/>
                  <a:gd name="T28" fmla="*/ 24 w 1865"/>
                  <a:gd name="T29" fmla="*/ 1256 h 1319"/>
                  <a:gd name="T30" fmla="*/ 11 w 1865"/>
                  <a:gd name="T31" fmla="*/ 1232 h 1319"/>
                  <a:gd name="T32" fmla="*/ 3 w 1865"/>
                  <a:gd name="T33" fmla="*/ 1206 h 1319"/>
                  <a:gd name="T34" fmla="*/ 0 w 1865"/>
                  <a:gd name="T35" fmla="*/ 1177 h 1319"/>
                  <a:gd name="T36" fmla="*/ 0 w 1865"/>
                  <a:gd name="T37" fmla="*/ 141 h 1319"/>
                  <a:gd name="T38" fmla="*/ 3 w 1865"/>
                  <a:gd name="T39" fmla="*/ 113 h 1319"/>
                  <a:gd name="T40" fmla="*/ 11 w 1865"/>
                  <a:gd name="T41" fmla="*/ 86 h 1319"/>
                  <a:gd name="T42" fmla="*/ 24 w 1865"/>
                  <a:gd name="T43" fmla="*/ 62 h 1319"/>
                  <a:gd name="T44" fmla="*/ 42 w 1865"/>
                  <a:gd name="T45" fmla="*/ 42 h 1319"/>
                  <a:gd name="T46" fmla="*/ 62 w 1865"/>
                  <a:gd name="T47" fmla="*/ 24 h 1319"/>
                  <a:gd name="T48" fmla="*/ 86 w 1865"/>
                  <a:gd name="T49" fmla="*/ 11 h 1319"/>
                  <a:gd name="T50" fmla="*/ 113 w 1865"/>
                  <a:gd name="T51" fmla="*/ 3 h 1319"/>
                  <a:gd name="T52" fmla="*/ 141 w 1865"/>
                  <a:gd name="T53" fmla="*/ 0 h 1319"/>
                  <a:gd name="T54" fmla="*/ 1724 w 1865"/>
                  <a:gd name="T55" fmla="*/ 0 h 1319"/>
                  <a:gd name="T56" fmla="*/ 1752 w 1865"/>
                  <a:gd name="T57" fmla="*/ 3 h 1319"/>
                  <a:gd name="T58" fmla="*/ 1779 w 1865"/>
                  <a:gd name="T59" fmla="*/ 11 h 1319"/>
                  <a:gd name="T60" fmla="*/ 1803 w 1865"/>
                  <a:gd name="T61" fmla="*/ 24 h 1319"/>
                  <a:gd name="T62" fmla="*/ 1824 w 1865"/>
                  <a:gd name="T63" fmla="*/ 42 h 1319"/>
                  <a:gd name="T64" fmla="*/ 1841 w 1865"/>
                  <a:gd name="T65" fmla="*/ 62 h 1319"/>
                  <a:gd name="T66" fmla="*/ 1854 w 1865"/>
                  <a:gd name="T67" fmla="*/ 86 h 1319"/>
                  <a:gd name="T68" fmla="*/ 1862 w 1865"/>
                  <a:gd name="T69" fmla="*/ 113 h 1319"/>
                  <a:gd name="T70" fmla="*/ 1865 w 1865"/>
                  <a:gd name="T71" fmla="*/ 141 h 1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65" h="1319">
                    <a:moveTo>
                      <a:pt x="1865" y="1177"/>
                    </a:moveTo>
                    <a:lnTo>
                      <a:pt x="1865" y="1177"/>
                    </a:lnTo>
                    <a:lnTo>
                      <a:pt x="1864" y="1191"/>
                    </a:lnTo>
                    <a:lnTo>
                      <a:pt x="1862" y="1206"/>
                    </a:lnTo>
                    <a:lnTo>
                      <a:pt x="1858" y="1220"/>
                    </a:lnTo>
                    <a:lnTo>
                      <a:pt x="1854" y="1232"/>
                    </a:lnTo>
                    <a:lnTo>
                      <a:pt x="1848" y="1244"/>
                    </a:lnTo>
                    <a:lnTo>
                      <a:pt x="1841" y="1256"/>
                    </a:lnTo>
                    <a:lnTo>
                      <a:pt x="1833" y="1267"/>
                    </a:lnTo>
                    <a:lnTo>
                      <a:pt x="1824" y="1277"/>
                    </a:lnTo>
                    <a:lnTo>
                      <a:pt x="1814" y="1287"/>
                    </a:lnTo>
                    <a:lnTo>
                      <a:pt x="1803" y="1295"/>
                    </a:lnTo>
                    <a:lnTo>
                      <a:pt x="1791" y="1302"/>
                    </a:lnTo>
                    <a:lnTo>
                      <a:pt x="1779" y="1307"/>
                    </a:lnTo>
                    <a:lnTo>
                      <a:pt x="1766" y="1312"/>
                    </a:lnTo>
                    <a:lnTo>
                      <a:pt x="1752" y="1315"/>
                    </a:lnTo>
                    <a:lnTo>
                      <a:pt x="1739" y="1318"/>
                    </a:lnTo>
                    <a:lnTo>
                      <a:pt x="1724" y="1319"/>
                    </a:lnTo>
                    <a:lnTo>
                      <a:pt x="141" y="1319"/>
                    </a:lnTo>
                    <a:lnTo>
                      <a:pt x="141" y="1319"/>
                    </a:lnTo>
                    <a:lnTo>
                      <a:pt x="126" y="1318"/>
                    </a:lnTo>
                    <a:lnTo>
                      <a:pt x="113" y="1315"/>
                    </a:lnTo>
                    <a:lnTo>
                      <a:pt x="99" y="1312"/>
                    </a:lnTo>
                    <a:lnTo>
                      <a:pt x="86" y="1307"/>
                    </a:lnTo>
                    <a:lnTo>
                      <a:pt x="74" y="1302"/>
                    </a:lnTo>
                    <a:lnTo>
                      <a:pt x="62" y="1295"/>
                    </a:lnTo>
                    <a:lnTo>
                      <a:pt x="51" y="1287"/>
                    </a:lnTo>
                    <a:lnTo>
                      <a:pt x="42" y="1277"/>
                    </a:lnTo>
                    <a:lnTo>
                      <a:pt x="32" y="1267"/>
                    </a:lnTo>
                    <a:lnTo>
                      <a:pt x="24" y="1256"/>
                    </a:lnTo>
                    <a:lnTo>
                      <a:pt x="17" y="1244"/>
                    </a:lnTo>
                    <a:lnTo>
                      <a:pt x="11" y="1232"/>
                    </a:lnTo>
                    <a:lnTo>
                      <a:pt x="7" y="1220"/>
                    </a:lnTo>
                    <a:lnTo>
                      <a:pt x="3" y="1206"/>
                    </a:lnTo>
                    <a:lnTo>
                      <a:pt x="0" y="1191"/>
                    </a:lnTo>
                    <a:lnTo>
                      <a:pt x="0" y="1177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0" y="126"/>
                    </a:lnTo>
                    <a:lnTo>
                      <a:pt x="3" y="113"/>
                    </a:lnTo>
                    <a:lnTo>
                      <a:pt x="7" y="99"/>
                    </a:lnTo>
                    <a:lnTo>
                      <a:pt x="11" y="86"/>
                    </a:lnTo>
                    <a:lnTo>
                      <a:pt x="17" y="74"/>
                    </a:lnTo>
                    <a:lnTo>
                      <a:pt x="24" y="62"/>
                    </a:lnTo>
                    <a:lnTo>
                      <a:pt x="32" y="51"/>
                    </a:lnTo>
                    <a:lnTo>
                      <a:pt x="42" y="42"/>
                    </a:lnTo>
                    <a:lnTo>
                      <a:pt x="51" y="32"/>
                    </a:lnTo>
                    <a:lnTo>
                      <a:pt x="62" y="24"/>
                    </a:lnTo>
                    <a:lnTo>
                      <a:pt x="74" y="17"/>
                    </a:lnTo>
                    <a:lnTo>
                      <a:pt x="86" y="11"/>
                    </a:lnTo>
                    <a:lnTo>
                      <a:pt x="99" y="7"/>
                    </a:lnTo>
                    <a:lnTo>
                      <a:pt x="113" y="3"/>
                    </a:lnTo>
                    <a:lnTo>
                      <a:pt x="126" y="0"/>
                    </a:lnTo>
                    <a:lnTo>
                      <a:pt x="141" y="0"/>
                    </a:lnTo>
                    <a:lnTo>
                      <a:pt x="1724" y="0"/>
                    </a:lnTo>
                    <a:lnTo>
                      <a:pt x="1724" y="0"/>
                    </a:lnTo>
                    <a:lnTo>
                      <a:pt x="1739" y="0"/>
                    </a:lnTo>
                    <a:lnTo>
                      <a:pt x="1752" y="3"/>
                    </a:lnTo>
                    <a:lnTo>
                      <a:pt x="1766" y="7"/>
                    </a:lnTo>
                    <a:lnTo>
                      <a:pt x="1779" y="11"/>
                    </a:lnTo>
                    <a:lnTo>
                      <a:pt x="1791" y="17"/>
                    </a:lnTo>
                    <a:lnTo>
                      <a:pt x="1803" y="24"/>
                    </a:lnTo>
                    <a:lnTo>
                      <a:pt x="1814" y="32"/>
                    </a:lnTo>
                    <a:lnTo>
                      <a:pt x="1824" y="42"/>
                    </a:lnTo>
                    <a:lnTo>
                      <a:pt x="1833" y="51"/>
                    </a:lnTo>
                    <a:lnTo>
                      <a:pt x="1841" y="62"/>
                    </a:lnTo>
                    <a:lnTo>
                      <a:pt x="1848" y="74"/>
                    </a:lnTo>
                    <a:lnTo>
                      <a:pt x="1854" y="86"/>
                    </a:lnTo>
                    <a:lnTo>
                      <a:pt x="1858" y="99"/>
                    </a:lnTo>
                    <a:lnTo>
                      <a:pt x="1862" y="113"/>
                    </a:lnTo>
                    <a:lnTo>
                      <a:pt x="1864" y="126"/>
                    </a:lnTo>
                    <a:lnTo>
                      <a:pt x="1865" y="141"/>
                    </a:lnTo>
                    <a:lnTo>
                      <a:pt x="1865" y="117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D871F8C7-E6A4-D65F-DF9E-A2EDF0BF0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498" y="3000773"/>
                <a:ext cx="2662492" cy="1793507"/>
              </a:xfrm>
              <a:custGeom>
                <a:avLst/>
                <a:gdLst>
                  <a:gd name="T0" fmla="*/ 47 w 1677"/>
                  <a:gd name="T1" fmla="*/ 1130 h 1130"/>
                  <a:gd name="T2" fmla="*/ 47 w 1677"/>
                  <a:gd name="T3" fmla="*/ 1130 h 1130"/>
                  <a:gd name="T4" fmla="*/ 38 w 1677"/>
                  <a:gd name="T5" fmla="*/ 1130 h 1130"/>
                  <a:gd name="T6" fmla="*/ 28 w 1677"/>
                  <a:gd name="T7" fmla="*/ 1127 h 1130"/>
                  <a:gd name="T8" fmla="*/ 20 w 1677"/>
                  <a:gd name="T9" fmla="*/ 1122 h 1130"/>
                  <a:gd name="T10" fmla="*/ 13 w 1677"/>
                  <a:gd name="T11" fmla="*/ 1116 h 1130"/>
                  <a:gd name="T12" fmla="*/ 8 w 1677"/>
                  <a:gd name="T13" fmla="*/ 1110 h 1130"/>
                  <a:gd name="T14" fmla="*/ 4 w 1677"/>
                  <a:gd name="T15" fmla="*/ 1101 h 1130"/>
                  <a:gd name="T16" fmla="*/ 1 w 1677"/>
                  <a:gd name="T17" fmla="*/ 1092 h 1130"/>
                  <a:gd name="T18" fmla="*/ 0 w 1677"/>
                  <a:gd name="T19" fmla="*/ 1083 h 1130"/>
                  <a:gd name="T20" fmla="*/ 0 w 1677"/>
                  <a:gd name="T21" fmla="*/ 47 h 1130"/>
                  <a:gd name="T22" fmla="*/ 0 w 1677"/>
                  <a:gd name="T23" fmla="*/ 47 h 1130"/>
                  <a:gd name="T24" fmla="*/ 1 w 1677"/>
                  <a:gd name="T25" fmla="*/ 38 h 1130"/>
                  <a:gd name="T26" fmla="*/ 4 w 1677"/>
                  <a:gd name="T27" fmla="*/ 28 h 1130"/>
                  <a:gd name="T28" fmla="*/ 8 w 1677"/>
                  <a:gd name="T29" fmla="*/ 20 h 1130"/>
                  <a:gd name="T30" fmla="*/ 13 w 1677"/>
                  <a:gd name="T31" fmla="*/ 13 h 1130"/>
                  <a:gd name="T32" fmla="*/ 20 w 1677"/>
                  <a:gd name="T33" fmla="*/ 8 h 1130"/>
                  <a:gd name="T34" fmla="*/ 28 w 1677"/>
                  <a:gd name="T35" fmla="*/ 4 h 1130"/>
                  <a:gd name="T36" fmla="*/ 38 w 1677"/>
                  <a:gd name="T37" fmla="*/ 1 h 1130"/>
                  <a:gd name="T38" fmla="*/ 47 w 1677"/>
                  <a:gd name="T39" fmla="*/ 0 h 1130"/>
                  <a:gd name="T40" fmla="*/ 1630 w 1677"/>
                  <a:gd name="T41" fmla="*/ 0 h 1130"/>
                  <a:gd name="T42" fmla="*/ 1630 w 1677"/>
                  <a:gd name="T43" fmla="*/ 0 h 1130"/>
                  <a:gd name="T44" fmla="*/ 1640 w 1677"/>
                  <a:gd name="T45" fmla="*/ 1 h 1130"/>
                  <a:gd name="T46" fmla="*/ 1648 w 1677"/>
                  <a:gd name="T47" fmla="*/ 4 h 1130"/>
                  <a:gd name="T48" fmla="*/ 1656 w 1677"/>
                  <a:gd name="T49" fmla="*/ 8 h 1130"/>
                  <a:gd name="T50" fmla="*/ 1664 w 1677"/>
                  <a:gd name="T51" fmla="*/ 13 h 1130"/>
                  <a:gd name="T52" fmla="*/ 1669 w 1677"/>
                  <a:gd name="T53" fmla="*/ 20 h 1130"/>
                  <a:gd name="T54" fmla="*/ 1673 w 1677"/>
                  <a:gd name="T55" fmla="*/ 28 h 1130"/>
                  <a:gd name="T56" fmla="*/ 1676 w 1677"/>
                  <a:gd name="T57" fmla="*/ 38 h 1130"/>
                  <a:gd name="T58" fmla="*/ 1677 w 1677"/>
                  <a:gd name="T59" fmla="*/ 47 h 1130"/>
                  <a:gd name="T60" fmla="*/ 1677 w 1677"/>
                  <a:gd name="T61" fmla="*/ 1083 h 1130"/>
                  <a:gd name="T62" fmla="*/ 1677 w 1677"/>
                  <a:gd name="T63" fmla="*/ 1083 h 1130"/>
                  <a:gd name="T64" fmla="*/ 1676 w 1677"/>
                  <a:gd name="T65" fmla="*/ 1092 h 1130"/>
                  <a:gd name="T66" fmla="*/ 1673 w 1677"/>
                  <a:gd name="T67" fmla="*/ 1101 h 1130"/>
                  <a:gd name="T68" fmla="*/ 1669 w 1677"/>
                  <a:gd name="T69" fmla="*/ 1110 h 1130"/>
                  <a:gd name="T70" fmla="*/ 1664 w 1677"/>
                  <a:gd name="T71" fmla="*/ 1116 h 1130"/>
                  <a:gd name="T72" fmla="*/ 1656 w 1677"/>
                  <a:gd name="T73" fmla="*/ 1122 h 1130"/>
                  <a:gd name="T74" fmla="*/ 1648 w 1677"/>
                  <a:gd name="T75" fmla="*/ 1127 h 1130"/>
                  <a:gd name="T76" fmla="*/ 1640 w 1677"/>
                  <a:gd name="T77" fmla="*/ 1130 h 1130"/>
                  <a:gd name="T78" fmla="*/ 1630 w 1677"/>
                  <a:gd name="T79" fmla="*/ 1130 h 1130"/>
                  <a:gd name="T80" fmla="*/ 47 w 1677"/>
                  <a:gd name="T81" fmla="*/ 1130 h 1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77" h="1130">
                    <a:moveTo>
                      <a:pt x="47" y="1130"/>
                    </a:moveTo>
                    <a:lnTo>
                      <a:pt x="47" y="1130"/>
                    </a:lnTo>
                    <a:lnTo>
                      <a:pt x="38" y="1130"/>
                    </a:lnTo>
                    <a:lnTo>
                      <a:pt x="28" y="1127"/>
                    </a:lnTo>
                    <a:lnTo>
                      <a:pt x="20" y="1122"/>
                    </a:lnTo>
                    <a:lnTo>
                      <a:pt x="13" y="1116"/>
                    </a:lnTo>
                    <a:lnTo>
                      <a:pt x="8" y="1110"/>
                    </a:lnTo>
                    <a:lnTo>
                      <a:pt x="4" y="1101"/>
                    </a:lnTo>
                    <a:lnTo>
                      <a:pt x="1" y="1092"/>
                    </a:lnTo>
                    <a:lnTo>
                      <a:pt x="0" y="1083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38"/>
                    </a:lnTo>
                    <a:lnTo>
                      <a:pt x="4" y="28"/>
                    </a:lnTo>
                    <a:lnTo>
                      <a:pt x="8" y="20"/>
                    </a:lnTo>
                    <a:lnTo>
                      <a:pt x="13" y="13"/>
                    </a:lnTo>
                    <a:lnTo>
                      <a:pt x="20" y="8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7" y="0"/>
                    </a:lnTo>
                    <a:lnTo>
                      <a:pt x="1630" y="0"/>
                    </a:lnTo>
                    <a:lnTo>
                      <a:pt x="1630" y="0"/>
                    </a:lnTo>
                    <a:lnTo>
                      <a:pt x="1640" y="1"/>
                    </a:lnTo>
                    <a:lnTo>
                      <a:pt x="1648" y="4"/>
                    </a:lnTo>
                    <a:lnTo>
                      <a:pt x="1656" y="8"/>
                    </a:lnTo>
                    <a:lnTo>
                      <a:pt x="1664" y="13"/>
                    </a:lnTo>
                    <a:lnTo>
                      <a:pt x="1669" y="20"/>
                    </a:lnTo>
                    <a:lnTo>
                      <a:pt x="1673" y="28"/>
                    </a:lnTo>
                    <a:lnTo>
                      <a:pt x="1676" y="38"/>
                    </a:lnTo>
                    <a:lnTo>
                      <a:pt x="1677" y="47"/>
                    </a:lnTo>
                    <a:lnTo>
                      <a:pt x="1677" y="1083"/>
                    </a:lnTo>
                    <a:lnTo>
                      <a:pt x="1677" y="1083"/>
                    </a:lnTo>
                    <a:lnTo>
                      <a:pt x="1676" y="1092"/>
                    </a:lnTo>
                    <a:lnTo>
                      <a:pt x="1673" y="1101"/>
                    </a:lnTo>
                    <a:lnTo>
                      <a:pt x="1669" y="1110"/>
                    </a:lnTo>
                    <a:lnTo>
                      <a:pt x="1664" y="1116"/>
                    </a:lnTo>
                    <a:lnTo>
                      <a:pt x="1656" y="1122"/>
                    </a:lnTo>
                    <a:lnTo>
                      <a:pt x="1648" y="1127"/>
                    </a:lnTo>
                    <a:lnTo>
                      <a:pt x="1640" y="1130"/>
                    </a:lnTo>
                    <a:lnTo>
                      <a:pt x="1630" y="1130"/>
                    </a:lnTo>
                    <a:lnTo>
                      <a:pt x="47" y="113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7" name="Freeform 15">
                <a:extLst>
                  <a:ext uri="{FF2B5EF4-FFF2-40B4-BE49-F238E27FC236}">
                    <a16:creationId xmlns:a16="http://schemas.microsoft.com/office/drawing/2014/main" id="{9A83DB71-93D2-C39D-BE66-951F0BC31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1438" y="2895601"/>
                <a:ext cx="74613" cy="74613"/>
              </a:xfrm>
              <a:custGeom>
                <a:avLst/>
                <a:gdLst>
                  <a:gd name="T0" fmla="*/ 2147483646 w 47"/>
                  <a:gd name="T1" fmla="*/ 2147483646 h 47"/>
                  <a:gd name="T2" fmla="*/ 2147483646 w 47"/>
                  <a:gd name="T3" fmla="*/ 2147483646 h 47"/>
                  <a:gd name="T4" fmla="*/ 2147483646 w 47"/>
                  <a:gd name="T5" fmla="*/ 2147483646 h 47"/>
                  <a:gd name="T6" fmla="*/ 2147483646 w 47"/>
                  <a:gd name="T7" fmla="*/ 2147483646 h 47"/>
                  <a:gd name="T8" fmla="*/ 2147483646 w 47"/>
                  <a:gd name="T9" fmla="*/ 2147483646 h 47"/>
                  <a:gd name="T10" fmla="*/ 2147483646 w 47"/>
                  <a:gd name="T11" fmla="*/ 2147483646 h 47"/>
                  <a:gd name="T12" fmla="*/ 2147483646 w 47"/>
                  <a:gd name="T13" fmla="*/ 2147483646 h 47"/>
                  <a:gd name="T14" fmla="*/ 2147483646 w 47"/>
                  <a:gd name="T15" fmla="*/ 2147483646 h 47"/>
                  <a:gd name="T16" fmla="*/ 2147483646 w 47"/>
                  <a:gd name="T17" fmla="*/ 2147483646 h 47"/>
                  <a:gd name="T18" fmla="*/ 2147483646 w 47"/>
                  <a:gd name="T19" fmla="*/ 2147483646 h 47"/>
                  <a:gd name="T20" fmla="*/ 2147483646 w 47"/>
                  <a:gd name="T21" fmla="*/ 2147483646 h 47"/>
                  <a:gd name="T22" fmla="*/ 2147483646 w 47"/>
                  <a:gd name="T23" fmla="*/ 2147483646 h 47"/>
                  <a:gd name="T24" fmla="*/ 2147483646 w 47"/>
                  <a:gd name="T25" fmla="*/ 2147483646 h 47"/>
                  <a:gd name="T26" fmla="*/ 2147483646 w 47"/>
                  <a:gd name="T27" fmla="*/ 2147483646 h 47"/>
                  <a:gd name="T28" fmla="*/ 2147483646 w 47"/>
                  <a:gd name="T29" fmla="*/ 2147483646 h 47"/>
                  <a:gd name="T30" fmla="*/ 2147483646 w 47"/>
                  <a:gd name="T31" fmla="*/ 2147483646 h 47"/>
                  <a:gd name="T32" fmla="*/ 2147483646 w 47"/>
                  <a:gd name="T33" fmla="*/ 2147483646 h 47"/>
                  <a:gd name="T34" fmla="*/ 0 w 47"/>
                  <a:gd name="T35" fmla="*/ 2147483646 h 47"/>
                  <a:gd name="T36" fmla="*/ 0 w 47"/>
                  <a:gd name="T37" fmla="*/ 2147483646 h 47"/>
                  <a:gd name="T38" fmla="*/ 0 w 47"/>
                  <a:gd name="T39" fmla="*/ 2147483646 h 47"/>
                  <a:gd name="T40" fmla="*/ 0 w 47"/>
                  <a:gd name="T41" fmla="*/ 2147483646 h 47"/>
                  <a:gd name="T42" fmla="*/ 2147483646 w 47"/>
                  <a:gd name="T43" fmla="*/ 2147483646 h 47"/>
                  <a:gd name="T44" fmla="*/ 2147483646 w 47"/>
                  <a:gd name="T45" fmla="*/ 2147483646 h 47"/>
                  <a:gd name="T46" fmla="*/ 2147483646 w 47"/>
                  <a:gd name="T47" fmla="*/ 2147483646 h 47"/>
                  <a:gd name="T48" fmla="*/ 2147483646 w 47"/>
                  <a:gd name="T49" fmla="*/ 2147483646 h 47"/>
                  <a:gd name="T50" fmla="*/ 2147483646 w 47"/>
                  <a:gd name="T51" fmla="*/ 2147483646 h 47"/>
                  <a:gd name="T52" fmla="*/ 2147483646 w 47"/>
                  <a:gd name="T53" fmla="*/ 0 h 47"/>
                  <a:gd name="T54" fmla="*/ 2147483646 w 47"/>
                  <a:gd name="T55" fmla="*/ 0 h 47"/>
                  <a:gd name="T56" fmla="*/ 2147483646 w 47"/>
                  <a:gd name="T57" fmla="*/ 0 h 47"/>
                  <a:gd name="T58" fmla="*/ 2147483646 w 47"/>
                  <a:gd name="T59" fmla="*/ 0 h 47"/>
                  <a:gd name="T60" fmla="*/ 2147483646 w 47"/>
                  <a:gd name="T61" fmla="*/ 2147483646 h 47"/>
                  <a:gd name="T62" fmla="*/ 2147483646 w 47"/>
                  <a:gd name="T63" fmla="*/ 2147483646 h 47"/>
                  <a:gd name="T64" fmla="*/ 2147483646 w 47"/>
                  <a:gd name="T65" fmla="*/ 2147483646 h 47"/>
                  <a:gd name="T66" fmla="*/ 2147483646 w 47"/>
                  <a:gd name="T67" fmla="*/ 2147483646 h 47"/>
                  <a:gd name="T68" fmla="*/ 2147483646 w 47"/>
                  <a:gd name="T69" fmla="*/ 2147483646 h 47"/>
                  <a:gd name="T70" fmla="*/ 2147483646 w 47"/>
                  <a:gd name="T71" fmla="*/ 2147483646 h 47"/>
                  <a:gd name="T72" fmla="*/ 2147483646 w 47"/>
                  <a:gd name="T73" fmla="*/ 2147483646 h 47"/>
                  <a:gd name="T74" fmla="*/ 2147483646 w 47"/>
                  <a:gd name="T75" fmla="*/ 2147483646 h 4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47" h="47">
                    <a:moveTo>
                      <a:pt x="47" y="24"/>
                    </a:moveTo>
                    <a:lnTo>
                      <a:pt x="47" y="24"/>
                    </a:lnTo>
                    <a:lnTo>
                      <a:pt x="47" y="28"/>
                    </a:lnTo>
                    <a:lnTo>
                      <a:pt x="46" y="32"/>
                    </a:lnTo>
                    <a:lnTo>
                      <a:pt x="43" y="36"/>
                    </a:lnTo>
                    <a:lnTo>
                      <a:pt x="40" y="40"/>
                    </a:lnTo>
                    <a:lnTo>
                      <a:pt x="36" y="43"/>
                    </a:lnTo>
                    <a:lnTo>
                      <a:pt x="32" y="46"/>
                    </a:lnTo>
                    <a:lnTo>
                      <a:pt x="28" y="47"/>
                    </a:lnTo>
                    <a:lnTo>
                      <a:pt x="23" y="47"/>
                    </a:lnTo>
                    <a:lnTo>
                      <a:pt x="19" y="47"/>
                    </a:lnTo>
                    <a:lnTo>
                      <a:pt x="15" y="46"/>
                    </a:lnTo>
                    <a:lnTo>
                      <a:pt x="11" y="43"/>
                    </a:lnTo>
                    <a:lnTo>
                      <a:pt x="7" y="40"/>
                    </a:lnTo>
                    <a:lnTo>
                      <a:pt x="4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19"/>
                    </a:lnTo>
                    <a:lnTo>
                      <a:pt x="1" y="15"/>
                    </a:lnTo>
                    <a:lnTo>
                      <a:pt x="4" y="11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1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8" y="0"/>
                    </a:lnTo>
                    <a:lnTo>
                      <a:pt x="32" y="1"/>
                    </a:lnTo>
                    <a:lnTo>
                      <a:pt x="36" y="4"/>
                    </a:lnTo>
                    <a:lnTo>
                      <a:pt x="40" y="7"/>
                    </a:lnTo>
                    <a:lnTo>
                      <a:pt x="43" y="11"/>
                    </a:lnTo>
                    <a:lnTo>
                      <a:pt x="46" y="15"/>
                    </a:lnTo>
                    <a:lnTo>
                      <a:pt x="47" y="19"/>
                    </a:lnTo>
                    <a:lnTo>
                      <a:pt x="47" y="24"/>
                    </a:lnTo>
                    <a:close/>
                  </a:path>
                </a:pathLst>
              </a:custGeom>
              <a:solidFill>
                <a:srgbClr val="82BA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E71E8E05-1A00-BAE9-B182-3512AE70B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1438" y="5003801"/>
                <a:ext cx="49213" cy="52388"/>
              </a:xfrm>
              <a:custGeom>
                <a:avLst/>
                <a:gdLst>
                  <a:gd name="T0" fmla="*/ 2147483646 w 31"/>
                  <a:gd name="T1" fmla="*/ 2147483646 h 33"/>
                  <a:gd name="T2" fmla="*/ 2147483646 w 31"/>
                  <a:gd name="T3" fmla="*/ 2147483646 h 33"/>
                  <a:gd name="T4" fmla="*/ 2147483646 w 31"/>
                  <a:gd name="T5" fmla="*/ 2147483646 h 33"/>
                  <a:gd name="T6" fmla="*/ 2147483646 w 31"/>
                  <a:gd name="T7" fmla="*/ 2147483646 h 33"/>
                  <a:gd name="T8" fmla="*/ 2147483646 w 31"/>
                  <a:gd name="T9" fmla="*/ 2147483646 h 33"/>
                  <a:gd name="T10" fmla="*/ 2147483646 w 31"/>
                  <a:gd name="T11" fmla="*/ 2147483646 h 33"/>
                  <a:gd name="T12" fmla="*/ 2147483646 w 31"/>
                  <a:gd name="T13" fmla="*/ 2147483646 h 33"/>
                  <a:gd name="T14" fmla="*/ 2147483646 w 31"/>
                  <a:gd name="T15" fmla="*/ 2147483646 h 33"/>
                  <a:gd name="T16" fmla="*/ 2147483646 w 31"/>
                  <a:gd name="T17" fmla="*/ 2147483646 h 33"/>
                  <a:gd name="T18" fmla="*/ 2147483646 w 31"/>
                  <a:gd name="T19" fmla="*/ 2147483646 h 33"/>
                  <a:gd name="T20" fmla="*/ 0 w 31"/>
                  <a:gd name="T21" fmla="*/ 2147483646 h 33"/>
                  <a:gd name="T22" fmla="*/ 0 w 31"/>
                  <a:gd name="T23" fmla="*/ 2147483646 h 33"/>
                  <a:gd name="T24" fmla="*/ 2147483646 w 31"/>
                  <a:gd name="T25" fmla="*/ 2147483646 h 33"/>
                  <a:gd name="T26" fmla="*/ 2147483646 w 31"/>
                  <a:gd name="T27" fmla="*/ 2147483646 h 33"/>
                  <a:gd name="T28" fmla="*/ 2147483646 w 31"/>
                  <a:gd name="T29" fmla="*/ 2147483646 h 33"/>
                  <a:gd name="T30" fmla="*/ 2147483646 w 31"/>
                  <a:gd name="T31" fmla="*/ 0 h 33"/>
                  <a:gd name="T32" fmla="*/ 2147483646 w 31"/>
                  <a:gd name="T33" fmla="*/ 0 h 33"/>
                  <a:gd name="T34" fmla="*/ 2147483646 w 31"/>
                  <a:gd name="T35" fmla="*/ 2147483646 h 33"/>
                  <a:gd name="T36" fmla="*/ 2147483646 w 31"/>
                  <a:gd name="T37" fmla="*/ 2147483646 h 33"/>
                  <a:gd name="T38" fmla="*/ 2147483646 w 31"/>
                  <a:gd name="T39" fmla="*/ 2147483646 h 33"/>
                  <a:gd name="T40" fmla="*/ 2147483646 w 31"/>
                  <a:gd name="T41" fmla="*/ 2147483646 h 33"/>
                  <a:gd name="T42" fmla="*/ 2147483646 w 31"/>
                  <a:gd name="T43" fmla="*/ 2147483646 h 3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33">
                    <a:moveTo>
                      <a:pt x="31" y="16"/>
                    </a:moveTo>
                    <a:lnTo>
                      <a:pt x="31" y="16"/>
                    </a:lnTo>
                    <a:lnTo>
                      <a:pt x="30" y="22"/>
                    </a:lnTo>
                    <a:lnTo>
                      <a:pt x="27" y="27"/>
                    </a:lnTo>
                    <a:lnTo>
                      <a:pt x="22" y="31"/>
                    </a:lnTo>
                    <a:lnTo>
                      <a:pt x="16" y="33"/>
                    </a:lnTo>
                    <a:lnTo>
                      <a:pt x="10" y="31"/>
                    </a:lnTo>
                    <a:lnTo>
                      <a:pt x="4" y="27"/>
                    </a:lnTo>
                    <a:lnTo>
                      <a:pt x="2" y="22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7" y="6"/>
                    </a:lnTo>
                    <a:lnTo>
                      <a:pt x="30" y="10"/>
                    </a:lnTo>
                    <a:lnTo>
                      <a:pt x="31" y="16"/>
                    </a:lnTo>
                    <a:close/>
                  </a:path>
                </a:pathLst>
              </a:custGeom>
              <a:solidFill>
                <a:srgbClr val="82BA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17">
                <a:extLst>
                  <a:ext uri="{FF2B5EF4-FFF2-40B4-BE49-F238E27FC236}">
                    <a16:creationId xmlns:a16="http://schemas.microsoft.com/office/drawing/2014/main" id="{077F4624-06B9-4771-D1E9-48EC7C629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6350" y="5003801"/>
                <a:ext cx="49213" cy="52388"/>
              </a:xfrm>
              <a:custGeom>
                <a:avLst/>
                <a:gdLst>
                  <a:gd name="T0" fmla="*/ 2147483646 w 31"/>
                  <a:gd name="T1" fmla="*/ 2147483646 h 33"/>
                  <a:gd name="T2" fmla="*/ 2147483646 w 31"/>
                  <a:gd name="T3" fmla="*/ 2147483646 h 33"/>
                  <a:gd name="T4" fmla="*/ 2147483646 w 31"/>
                  <a:gd name="T5" fmla="*/ 2147483646 h 33"/>
                  <a:gd name="T6" fmla="*/ 2147483646 w 31"/>
                  <a:gd name="T7" fmla="*/ 2147483646 h 33"/>
                  <a:gd name="T8" fmla="*/ 2147483646 w 31"/>
                  <a:gd name="T9" fmla="*/ 2147483646 h 33"/>
                  <a:gd name="T10" fmla="*/ 2147483646 w 31"/>
                  <a:gd name="T11" fmla="*/ 2147483646 h 33"/>
                  <a:gd name="T12" fmla="*/ 2147483646 w 31"/>
                  <a:gd name="T13" fmla="*/ 2147483646 h 33"/>
                  <a:gd name="T14" fmla="*/ 2147483646 w 31"/>
                  <a:gd name="T15" fmla="*/ 2147483646 h 33"/>
                  <a:gd name="T16" fmla="*/ 2147483646 w 31"/>
                  <a:gd name="T17" fmla="*/ 2147483646 h 33"/>
                  <a:gd name="T18" fmla="*/ 2147483646 w 31"/>
                  <a:gd name="T19" fmla="*/ 2147483646 h 33"/>
                  <a:gd name="T20" fmla="*/ 0 w 31"/>
                  <a:gd name="T21" fmla="*/ 2147483646 h 33"/>
                  <a:gd name="T22" fmla="*/ 0 w 31"/>
                  <a:gd name="T23" fmla="*/ 2147483646 h 33"/>
                  <a:gd name="T24" fmla="*/ 2147483646 w 31"/>
                  <a:gd name="T25" fmla="*/ 2147483646 h 33"/>
                  <a:gd name="T26" fmla="*/ 2147483646 w 31"/>
                  <a:gd name="T27" fmla="*/ 2147483646 h 33"/>
                  <a:gd name="T28" fmla="*/ 2147483646 w 31"/>
                  <a:gd name="T29" fmla="*/ 2147483646 h 33"/>
                  <a:gd name="T30" fmla="*/ 2147483646 w 31"/>
                  <a:gd name="T31" fmla="*/ 0 h 33"/>
                  <a:gd name="T32" fmla="*/ 2147483646 w 31"/>
                  <a:gd name="T33" fmla="*/ 0 h 33"/>
                  <a:gd name="T34" fmla="*/ 2147483646 w 31"/>
                  <a:gd name="T35" fmla="*/ 2147483646 h 33"/>
                  <a:gd name="T36" fmla="*/ 2147483646 w 31"/>
                  <a:gd name="T37" fmla="*/ 2147483646 h 33"/>
                  <a:gd name="T38" fmla="*/ 2147483646 w 31"/>
                  <a:gd name="T39" fmla="*/ 2147483646 h 33"/>
                  <a:gd name="T40" fmla="*/ 2147483646 w 31"/>
                  <a:gd name="T41" fmla="*/ 2147483646 h 33"/>
                  <a:gd name="T42" fmla="*/ 2147483646 w 31"/>
                  <a:gd name="T43" fmla="*/ 2147483646 h 3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1" h="33">
                    <a:moveTo>
                      <a:pt x="31" y="16"/>
                    </a:moveTo>
                    <a:lnTo>
                      <a:pt x="31" y="16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1" y="31"/>
                    </a:lnTo>
                    <a:lnTo>
                      <a:pt x="15" y="33"/>
                    </a:lnTo>
                    <a:lnTo>
                      <a:pt x="9" y="31"/>
                    </a:lnTo>
                    <a:lnTo>
                      <a:pt x="4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4" y="6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21" y="2"/>
                    </a:lnTo>
                    <a:lnTo>
                      <a:pt x="27" y="6"/>
                    </a:lnTo>
                    <a:lnTo>
                      <a:pt x="29" y="10"/>
                    </a:lnTo>
                    <a:lnTo>
                      <a:pt x="31" y="16"/>
                    </a:lnTo>
                    <a:close/>
                  </a:path>
                </a:pathLst>
              </a:custGeom>
              <a:solidFill>
                <a:srgbClr val="82BA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57">
              <a:extLst>
                <a:ext uri="{FF2B5EF4-FFF2-40B4-BE49-F238E27FC236}">
                  <a16:creationId xmlns:a16="http://schemas.microsoft.com/office/drawing/2014/main" id="{BD6D9DF8-114C-7BE5-0507-F8BBEF1894DB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995738" y="3297238"/>
              <a:ext cx="2201862" cy="1062037"/>
              <a:chOff x="2517" y="2077"/>
              <a:chExt cx="1387" cy="669"/>
            </a:xfrm>
            <a:solidFill>
              <a:schemeClr val="bg1"/>
            </a:solidFill>
          </p:grpSpPr>
          <p:sp>
            <p:nvSpPr>
              <p:cNvPr id="9" name="Freeform 58">
                <a:extLst>
                  <a:ext uri="{FF2B5EF4-FFF2-40B4-BE49-F238E27FC236}">
                    <a16:creationId xmlns:a16="http://schemas.microsoft.com/office/drawing/2014/main" id="{80A42529-EBD7-C833-D16C-01648727CB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2474"/>
                <a:ext cx="256" cy="263"/>
              </a:xfrm>
              <a:custGeom>
                <a:avLst/>
                <a:gdLst>
                  <a:gd name="T0" fmla="*/ 14 w 512"/>
                  <a:gd name="T1" fmla="*/ 527 h 527"/>
                  <a:gd name="T2" fmla="*/ 14 w 512"/>
                  <a:gd name="T3" fmla="*/ 527 h 527"/>
                  <a:gd name="T4" fmla="*/ 14 w 512"/>
                  <a:gd name="T5" fmla="*/ 527 h 527"/>
                  <a:gd name="T6" fmla="*/ 9 w 512"/>
                  <a:gd name="T7" fmla="*/ 526 h 527"/>
                  <a:gd name="T8" fmla="*/ 5 w 512"/>
                  <a:gd name="T9" fmla="*/ 522 h 527"/>
                  <a:gd name="T10" fmla="*/ 2 w 512"/>
                  <a:gd name="T11" fmla="*/ 519 h 527"/>
                  <a:gd name="T12" fmla="*/ 0 w 512"/>
                  <a:gd name="T13" fmla="*/ 513 h 527"/>
                  <a:gd name="T14" fmla="*/ 5 w 512"/>
                  <a:gd name="T15" fmla="*/ 14 h 527"/>
                  <a:gd name="T16" fmla="*/ 5 w 512"/>
                  <a:gd name="T17" fmla="*/ 14 h 527"/>
                  <a:gd name="T18" fmla="*/ 7 w 512"/>
                  <a:gd name="T19" fmla="*/ 9 h 527"/>
                  <a:gd name="T20" fmla="*/ 9 w 512"/>
                  <a:gd name="T21" fmla="*/ 6 h 527"/>
                  <a:gd name="T22" fmla="*/ 9 w 512"/>
                  <a:gd name="T23" fmla="*/ 6 h 527"/>
                  <a:gd name="T24" fmla="*/ 14 w 512"/>
                  <a:gd name="T25" fmla="*/ 2 h 527"/>
                  <a:gd name="T26" fmla="*/ 19 w 512"/>
                  <a:gd name="T27" fmla="*/ 0 h 527"/>
                  <a:gd name="T28" fmla="*/ 498 w 512"/>
                  <a:gd name="T29" fmla="*/ 6 h 527"/>
                  <a:gd name="T30" fmla="*/ 498 w 512"/>
                  <a:gd name="T31" fmla="*/ 6 h 527"/>
                  <a:gd name="T32" fmla="*/ 503 w 512"/>
                  <a:gd name="T33" fmla="*/ 7 h 527"/>
                  <a:gd name="T34" fmla="*/ 508 w 512"/>
                  <a:gd name="T35" fmla="*/ 11 h 527"/>
                  <a:gd name="T36" fmla="*/ 512 w 512"/>
                  <a:gd name="T37" fmla="*/ 14 h 527"/>
                  <a:gd name="T38" fmla="*/ 512 w 512"/>
                  <a:gd name="T39" fmla="*/ 20 h 527"/>
                  <a:gd name="T40" fmla="*/ 512 w 512"/>
                  <a:gd name="T41" fmla="*/ 20 h 527"/>
                  <a:gd name="T42" fmla="*/ 512 w 512"/>
                  <a:gd name="T43" fmla="*/ 27 h 527"/>
                  <a:gd name="T44" fmla="*/ 508 w 512"/>
                  <a:gd name="T45" fmla="*/ 30 h 527"/>
                  <a:gd name="T46" fmla="*/ 503 w 512"/>
                  <a:gd name="T47" fmla="*/ 34 h 527"/>
                  <a:gd name="T48" fmla="*/ 498 w 512"/>
                  <a:gd name="T49" fmla="*/ 36 h 527"/>
                  <a:gd name="T50" fmla="*/ 498 w 512"/>
                  <a:gd name="T51" fmla="*/ 36 h 527"/>
                  <a:gd name="T52" fmla="*/ 34 w 512"/>
                  <a:gd name="T53" fmla="*/ 30 h 527"/>
                  <a:gd name="T54" fmla="*/ 30 w 512"/>
                  <a:gd name="T55" fmla="*/ 513 h 527"/>
                  <a:gd name="T56" fmla="*/ 30 w 512"/>
                  <a:gd name="T57" fmla="*/ 513 h 527"/>
                  <a:gd name="T58" fmla="*/ 28 w 512"/>
                  <a:gd name="T59" fmla="*/ 519 h 527"/>
                  <a:gd name="T60" fmla="*/ 25 w 512"/>
                  <a:gd name="T61" fmla="*/ 522 h 527"/>
                  <a:gd name="T62" fmla="*/ 21 w 512"/>
                  <a:gd name="T63" fmla="*/ 526 h 527"/>
                  <a:gd name="T64" fmla="*/ 14 w 512"/>
                  <a:gd name="T65" fmla="*/ 527 h 527"/>
                  <a:gd name="T66" fmla="*/ 14 w 512"/>
                  <a:gd name="T67" fmla="*/ 52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12" h="527">
                    <a:moveTo>
                      <a:pt x="14" y="527"/>
                    </a:moveTo>
                    <a:lnTo>
                      <a:pt x="14" y="527"/>
                    </a:lnTo>
                    <a:lnTo>
                      <a:pt x="14" y="527"/>
                    </a:lnTo>
                    <a:lnTo>
                      <a:pt x="9" y="526"/>
                    </a:lnTo>
                    <a:lnTo>
                      <a:pt x="5" y="522"/>
                    </a:lnTo>
                    <a:lnTo>
                      <a:pt x="2" y="519"/>
                    </a:lnTo>
                    <a:lnTo>
                      <a:pt x="0" y="513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7" y="9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4" y="2"/>
                    </a:lnTo>
                    <a:lnTo>
                      <a:pt x="19" y="0"/>
                    </a:lnTo>
                    <a:lnTo>
                      <a:pt x="498" y="6"/>
                    </a:lnTo>
                    <a:lnTo>
                      <a:pt x="498" y="6"/>
                    </a:lnTo>
                    <a:lnTo>
                      <a:pt x="503" y="7"/>
                    </a:lnTo>
                    <a:lnTo>
                      <a:pt x="508" y="11"/>
                    </a:lnTo>
                    <a:lnTo>
                      <a:pt x="512" y="14"/>
                    </a:lnTo>
                    <a:lnTo>
                      <a:pt x="512" y="20"/>
                    </a:lnTo>
                    <a:lnTo>
                      <a:pt x="512" y="20"/>
                    </a:lnTo>
                    <a:lnTo>
                      <a:pt x="512" y="27"/>
                    </a:lnTo>
                    <a:lnTo>
                      <a:pt x="508" y="30"/>
                    </a:lnTo>
                    <a:lnTo>
                      <a:pt x="503" y="34"/>
                    </a:lnTo>
                    <a:lnTo>
                      <a:pt x="498" y="36"/>
                    </a:lnTo>
                    <a:lnTo>
                      <a:pt x="498" y="36"/>
                    </a:lnTo>
                    <a:lnTo>
                      <a:pt x="34" y="30"/>
                    </a:lnTo>
                    <a:lnTo>
                      <a:pt x="30" y="513"/>
                    </a:lnTo>
                    <a:lnTo>
                      <a:pt x="30" y="513"/>
                    </a:lnTo>
                    <a:lnTo>
                      <a:pt x="28" y="519"/>
                    </a:lnTo>
                    <a:lnTo>
                      <a:pt x="25" y="522"/>
                    </a:lnTo>
                    <a:lnTo>
                      <a:pt x="21" y="526"/>
                    </a:lnTo>
                    <a:lnTo>
                      <a:pt x="14" y="527"/>
                    </a:lnTo>
                    <a:lnTo>
                      <a:pt x="14" y="5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0" name="Freeform 59">
                <a:extLst>
                  <a:ext uri="{FF2B5EF4-FFF2-40B4-BE49-F238E27FC236}">
                    <a16:creationId xmlns:a16="http://schemas.microsoft.com/office/drawing/2014/main" id="{65EB8556-2F4F-298D-D425-44E69DC36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0" y="2474"/>
                <a:ext cx="256" cy="263"/>
              </a:xfrm>
              <a:custGeom>
                <a:avLst/>
                <a:gdLst>
                  <a:gd name="T0" fmla="*/ 497 w 512"/>
                  <a:gd name="T1" fmla="*/ 527 h 527"/>
                  <a:gd name="T2" fmla="*/ 497 w 512"/>
                  <a:gd name="T3" fmla="*/ 527 h 527"/>
                  <a:gd name="T4" fmla="*/ 492 w 512"/>
                  <a:gd name="T5" fmla="*/ 526 h 527"/>
                  <a:gd name="T6" fmla="*/ 487 w 512"/>
                  <a:gd name="T7" fmla="*/ 522 h 527"/>
                  <a:gd name="T8" fmla="*/ 483 w 512"/>
                  <a:gd name="T9" fmla="*/ 519 h 527"/>
                  <a:gd name="T10" fmla="*/ 483 w 512"/>
                  <a:gd name="T11" fmla="*/ 513 h 527"/>
                  <a:gd name="T12" fmla="*/ 478 w 512"/>
                  <a:gd name="T13" fmla="*/ 30 h 527"/>
                  <a:gd name="T14" fmla="*/ 14 w 512"/>
                  <a:gd name="T15" fmla="*/ 36 h 527"/>
                  <a:gd name="T16" fmla="*/ 14 w 512"/>
                  <a:gd name="T17" fmla="*/ 36 h 527"/>
                  <a:gd name="T18" fmla="*/ 9 w 512"/>
                  <a:gd name="T19" fmla="*/ 34 h 527"/>
                  <a:gd name="T20" fmla="*/ 3 w 512"/>
                  <a:gd name="T21" fmla="*/ 30 h 527"/>
                  <a:gd name="T22" fmla="*/ 0 w 512"/>
                  <a:gd name="T23" fmla="*/ 27 h 527"/>
                  <a:gd name="T24" fmla="*/ 0 w 512"/>
                  <a:gd name="T25" fmla="*/ 20 h 527"/>
                  <a:gd name="T26" fmla="*/ 0 w 512"/>
                  <a:gd name="T27" fmla="*/ 20 h 527"/>
                  <a:gd name="T28" fmla="*/ 0 w 512"/>
                  <a:gd name="T29" fmla="*/ 14 h 527"/>
                  <a:gd name="T30" fmla="*/ 3 w 512"/>
                  <a:gd name="T31" fmla="*/ 11 h 527"/>
                  <a:gd name="T32" fmla="*/ 9 w 512"/>
                  <a:gd name="T33" fmla="*/ 7 h 527"/>
                  <a:gd name="T34" fmla="*/ 14 w 512"/>
                  <a:gd name="T35" fmla="*/ 6 h 527"/>
                  <a:gd name="T36" fmla="*/ 492 w 512"/>
                  <a:gd name="T37" fmla="*/ 0 h 527"/>
                  <a:gd name="T38" fmla="*/ 492 w 512"/>
                  <a:gd name="T39" fmla="*/ 0 h 527"/>
                  <a:gd name="T40" fmla="*/ 497 w 512"/>
                  <a:gd name="T41" fmla="*/ 2 h 527"/>
                  <a:gd name="T42" fmla="*/ 503 w 512"/>
                  <a:gd name="T43" fmla="*/ 6 h 527"/>
                  <a:gd name="T44" fmla="*/ 503 w 512"/>
                  <a:gd name="T45" fmla="*/ 6 h 527"/>
                  <a:gd name="T46" fmla="*/ 506 w 512"/>
                  <a:gd name="T47" fmla="*/ 9 h 527"/>
                  <a:gd name="T48" fmla="*/ 506 w 512"/>
                  <a:gd name="T49" fmla="*/ 14 h 527"/>
                  <a:gd name="T50" fmla="*/ 512 w 512"/>
                  <a:gd name="T51" fmla="*/ 513 h 527"/>
                  <a:gd name="T52" fmla="*/ 512 w 512"/>
                  <a:gd name="T53" fmla="*/ 513 h 527"/>
                  <a:gd name="T54" fmla="*/ 510 w 512"/>
                  <a:gd name="T55" fmla="*/ 519 h 527"/>
                  <a:gd name="T56" fmla="*/ 508 w 512"/>
                  <a:gd name="T57" fmla="*/ 522 h 527"/>
                  <a:gd name="T58" fmla="*/ 503 w 512"/>
                  <a:gd name="T59" fmla="*/ 526 h 527"/>
                  <a:gd name="T60" fmla="*/ 497 w 512"/>
                  <a:gd name="T61" fmla="*/ 527 h 527"/>
                  <a:gd name="T62" fmla="*/ 497 w 512"/>
                  <a:gd name="T63" fmla="*/ 52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12" h="527">
                    <a:moveTo>
                      <a:pt x="497" y="527"/>
                    </a:moveTo>
                    <a:lnTo>
                      <a:pt x="497" y="527"/>
                    </a:lnTo>
                    <a:lnTo>
                      <a:pt x="492" y="526"/>
                    </a:lnTo>
                    <a:lnTo>
                      <a:pt x="487" y="522"/>
                    </a:lnTo>
                    <a:lnTo>
                      <a:pt x="483" y="519"/>
                    </a:lnTo>
                    <a:lnTo>
                      <a:pt x="483" y="513"/>
                    </a:lnTo>
                    <a:lnTo>
                      <a:pt x="478" y="30"/>
                    </a:lnTo>
                    <a:lnTo>
                      <a:pt x="14" y="36"/>
                    </a:lnTo>
                    <a:lnTo>
                      <a:pt x="14" y="36"/>
                    </a:lnTo>
                    <a:lnTo>
                      <a:pt x="9" y="34"/>
                    </a:lnTo>
                    <a:lnTo>
                      <a:pt x="3" y="30"/>
                    </a:lnTo>
                    <a:lnTo>
                      <a:pt x="0" y="27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4"/>
                    </a:lnTo>
                    <a:lnTo>
                      <a:pt x="3" y="11"/>
                    </a:lnTo>
                    <a:lnTo>
                      <a:pt x="9" y="7"/>
                    </a:lnTo>
                    <a:lnTo>
                      <a:pt x="14" y="6"/>
                    </a:lnTo>
                    <a:lnTo>
                      <a:pt x="492" y="0"/>
                    </a:lnTo>
                    <a:lnTo>
                      <a:pt x="492" y="0"/>
                    </a:lnTo>
                    <a:lnTo>
                      <a:pt x="497" y="2"/>
                    </a:lnTo>
                    <a:lnTo>
                      <a:pt x="503" y="6"/>
                    </a:lnTo>
                    <a:lnTo>
                      <a:pt x="503" y="6"/>
                    </a:lnTo>
                    <a:lnTo>
                      <a:pt x="506" y="9"/>
                    </a:lnTo>
                    <a:lnTo>
                      <a:pt x="506" y="14"/>
                    </a:lnTo>
                    <a:lnTo>
                      <a:pt x="512" y="513"/>
                    </a:lnTo>
                    <a:lnTo>
                      <a:pt x="512" y="513"/>
                    </a:lnTo>
                    <a:lnTo>
                      <a:pt x="510" y="519"/>
                    </a:lnTo>
                    <a:lnTo>
                      <a:pt x="508" y="522"/>
                    </a:lnTo>
                    <a:lnTo>
                      <a:pt x="503" y="526"/>
                    </a:lnTo>
                    <a:lnTo>
                      <a:pt x="497" y="527"/>
                    </a:lnTo>
                    <a:lnTo>
                      <a:pt x="497" y="5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1" name="Freeform 60">
                <a:extLst>
                  <a:ext uri="{FF2B5EF4-FFF2-40B4-BE49-F238E27FC236}">
                    <a16:creationId xmlns:a16="http://schemas.microsoft.com/office/drawing/2014/main" id="{95356CA5-ED6C-892A-9D90-24A355A11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8" y="2169"/>
                <a:ext cx="270" cy="568"/>
              </a:xfrm>
              <a:custGeom>
                <a:avLst/>
                <a:gdLst>
                  <a:gd name="T0" fmla="*/ 14 w 542"/>
                  <a:gd name="T1" fmla="*/ 1137 h 1137"/>
                  <a:gd name="T2" fmla="*/ 14 w 542"/>
                  <a:gd name="T3" fmla="*/ 1137 h 1137"/>
                  <a:gd name="T4" fmla="*/ 9 w 542"/>
                  <a:gd name="T5" fmla="*/ 1136 h 1137"/>
                  <a:gd name="T6" fmla="*/ 4 w 542"/>
                  <a:gd name="T7" fmla="*/ 1132 h 1137"/>
                  <a:gd name="T8" fmla="*/ 0 w 542"/>
                  <a:gd name="T9" fmla="*/ 1129 h 1137"/>
                  <a:gd name="T10" fmla="*/ 0 w 542"/>
                  <a:gd name="T11" fmla="*/ 1123 h 1137"/>
                  <a:gd name="T12" fmla="*/ 0 w 542"/>
                  <a:gd name="T13" fmla="*/ 305 h 1137"/>
                  <a:gd name="T14" fmla="*/ 0 w 542"/>
                  <a:gd name="T15" fmla="*/ 305 h 1137"/>
                  <a:gd name="T16" fmla="*/ 0 w 542"/>
                  <a:gd name="T17" fmla="*/ 300 h 1137"/>
                  <a:gd name="T18" fmla="*/ 2 w 542"/>
                  <a:gd name="T19" fmla="*/ 296 h 1137"/>
                  <a:gd name="T20" fmla="*/ 235 w 542"/>
                  <a:gd name="T21" fmla="*/ 6 h 1137"/>
                  <a:gd name="T22" fmla="*/ 235 w 542"/>
                  <a:gd name="T23" fmla="*/ 6 h 1137"/>
                  <a:gd name="T24" fmla="*/ 238 w 542"/>
                  <a:gd name="T25" fmla="*/ 2 h 1137"/>
                  <a:gd name="T26" fmla="*/ 245 w 542"/>
                  <a:gd name="T27" fmla="*/ 0 h 1137"/>
                  <a:gd name="T28" fmla="*/ 245 w 542"/>
                  <a:gd name="T29" fmla="*/ 0 h 1137"/>
                  <a:gd name="T30" fmla="*/ 252 w 542"/>
                  <a:gd name="T31" fmla="*/ 2 h 1137"/>
                  <a:gd name="T32" fmla="*/ 256 w 542"/>
                  <a:gd name="T33" fmla="*/ 6 h 1137"/>
                  <a:gd name="T34" fmla="*/ 508 w 542"/>
                  <a:gd name="T35" fmla="*/ 300 h 1137"/>
                  <a:gd name="T36" fmla="*/ 508 w 542"/>
                  <a:gd name="T37" fmla="*/ 300 h 1137"/>
                  <a:gd name="T38" fmla="*/ 510 w 542"/>
                  <a:gd name="T39" fmla="*/ 305 h 1137"/>
                  <a:gd name="T40" fmla="*/ 512 w 542"/>
                  <a:gd name="T41" fmla="*/ 311 h 1137"/>
                  <a:gd name="T42" fmla="*/ 542 w 542"/>
                  <a:gd name="T43" fmla="*/ 1113 h 1137"/>
                  <a:gd name="T44" fmla="*/ 542 w 542"/>
                  <a:gd name="T45" fmla="*/ 1113 h 1137"/>
                  <a:gd name="T46" fmla="*/ 540 w 542"/>
                  <a:gd name="T47" fmla="*/ 1118 h 1137"/>
                  <a:gd name="T48" fmla="*/ 537 w 542"/>
                  <a:gd name="T49" fmla="*/ 1123 h 1137"/>
                  <a:gd name="T50" fmla="*/ 533 w 542"/>
                  <a:gd name="T51" fmla="*/ 1127 h 1137"/>
                  <a:gd name="T52" fmla="*/ 528 w 542"/>
                  <a:gd name="T53" fmla="*/ 1127 h 1137"/>
                  <a:gd name="T54" fmla="*/ 528 w 542"/>
                  <a:gd name="T55" fmla="*/ 1127 h 1137"/>
                  <a:gd name="T56" fmla="*/ 521 w 542"/>
                  <a:gd name="T57" fmla="*/ 1127 h 1137"/>
                  <a:gd name="T58" fmla="*/ 517 w 542"/>
                  <a:gd name="T59" fmla="*/ 1123 h 1137"/>
                  <a:gd name="T60" fmla="*/ 514 w 542"/>
                  <a:gd name="T61" fmla="*/ 1120 h 1137"/>
                  <a:gd name="T62" fmla="*/ 512 w 542"/>
                  <a:gd name="T63" fmla="*/ 1113 h 1137"/>
                  <a:gd name="T64" fmla="*/ 482 w 542"/>
                  <a:gd name="T65" fmla="*/ 316 h 1137"/>
                  <a:gd name="T66" fmla="*/ 245 w 542"/>
                  <a:gd name="T67" fmla="*/ 37 h 1137"/>
                  <a:gd name="T68" fmla="*/ 28 w 542"/>
                  <a:gd name="T69" fmla="*/ 311 h 1137"/>
                  <a:gd name="T70" fmla="*/ 28 w 542"/>
                  <a:gd name="T71" fmla="*/ 1123 h 1137"/>
                  <a:gd name="T72" fmla="*/ 28 w 542"/>
                  <a:gd name="T73" fmla="*/ 1123 h 1137"/>
                  <a:gd name="T74" fmla="*/ 27 w 542"/>
                  <a:gd name="T75" fmla="*/ 1129 h 1137"/>
                  <a:gd name="T76" fmla="*/ 25 w 542"/>
                  <a:gd name="T77" fmla="*/ 1132 h 1137"/>
                  <a:gd name="T78" fmla="*/ 20 w 542"/>
                  <a:gd name="T79" fmla="*/ 1136 h 1137"/>
                  <a:gd name="T80" fmla="*/ 14 w 542"/>
                  <a:gd name="T81" fmla="*/ 1137 h 1137"/>
                  <a:gd name="T82" fmla="*/ 14 w 542"/>
                  <a:gd name="T83" fmla="*/ 1137 h 1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42" h="1137">
                    <a:moveTo>
                      <a:pt x="14" y="1137"/>
                    </a:moveTo>
                    <a:lnTo>
                      <a:pt x="14" y="1137"/>
                    </a:lnTo>
                    <a:lnTo>
                      <a:pt x="9" y="1136"/>
                    </a:lnTo>
                    <a:lnTo>
                      <a:pt x="4" y="1132"/>
                    </a:lnTo>
                    <a:lnTo>
                      <a:pt x="0" y="1129"/>
                    </a:lnTo>
                    <a:lnTo>
                      <a:pt x="0" y="1123"/>
                    </a:lnTo>
                    <a:lnTo>
                      <a:pt x="0" y="305"/>
                    </a:lnTo>
                    <a:lnTo>
                      <a:pt x="0" y="305"/>
                    </a:lnTo>
                    <a:lnTo>
                      <a:pt x="0" y="300"/>
                    </a:lnTo>
                    <a:lnTo>
                      <a:pt x="2" y="296"/>
                    </a:lnTo>
                    <a:lnTo>
                      <a:pt x="235" y="6"/>
                    </a:lnTo>
                    <a:lnTo>
                      <a:pt x="235" y="6"/>
                    </a:lnTo>
                    <a:lnTo>
                      <a:pt x="238" y="2"/>
                    </a:lnTo>
                    <a:lnTo>
                      <a:pt x="245" y="0"/>
                    </a:lnTo>
                    <a:lnTo>
                      <a:pt x="245" y="0"/>
                    </a:lnTo>
                    <a:lnTo>
                      <a:pt x="252" y="2"/>
                    </a:lnTo>
                    <a:lnTo>
                      <a:pt x="256" y="6"/>
                    </a:lnTo>
                    <a:lnTo>
                      <a:pt x="508" y="300"/>
                    </a:lnTo>
                    <a:lnTo>
                      <a:pt x="508" y="300"/>
                    </a:lnTo>
                    <a:lnTo>
                      <a:pt x="510" y="305"/>
                    </a:lnTo>
                    <a:lnTo>
                      <a:pt x="512" y="311"/>
                    </a:lnTo>
                    <a:lnTo>
                      <a:pt x="542" y="1113"/>
                    </a:lnTo>
                    <a:lnTo>
                      <a:pt x="542" y="1113"/>
                    </a:lnTo>
                    <a:lnTo>
                      <a:pt x="540" y="1118"/>
                    </a:lnTo>
                    <a:lnTo>
                      <a:pt x="537" y="1123"/>
                    </a:lnTo>
                    <a:lnTo>
                      <a:pt x="533" y="1127"/>
                    </a:lnTo>
                    <a:lnTo>
                      <a:pt x="528" y="1127"/>
                    </a:lnTo>
                    <a:lnTo>
                      <a:pt x="528" y="1127"/>
                    </a:lnTo>
                    <a:lnTo>
                      <a:pt x="521" y="1127"/>
                    </a:lnTo>
                    <a:lnTo>
                      <a:pt x="517" y="1123"/>
                    </a:lnTo>
                    <a:lnTo>
                      <a:pt x="514" y="1120"/>
                    </a:lnTo>
                    <a:lnTo>
                      <a:pt x="512" y="1113"/>
                    </a:lnTo>
                    <a:lnTo>
                      <a:pt x="482" y="316"/>
                    </a:lnTo>
                    <a:lnTo>
                      <a:pt x="245" y="37"/>
                    </a:lnTo>
                    <a:lnTo>
                      <a:pt x="28" y="311"/>
                    </a:lnTo>
                    <a:lnTo>
                      <a:pt x="28" y="1123"/>
                    </a:lnTo>
                    <a:lnTo>
                      <a:pt x="28" y="1123"/>
                    </a:lnTo>
                    <a:lnTo>
                      <a:pt x="27" y="1129"/>
                    </a:lnTo>
                    <a:lnTo>
                      <a:pt x="25" y="1132"/>
                    </a:lnTo>
                    <a:lnTo>
                      <a:pt x="20" y="1136"/>
                    </a:lnTo>
                    <a:lnTo>
                      <a:pt x="14" y="1137"/>
                    </a:lnTo>
                    <a:lnTo>
                      <a:pt x="14" y="11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2" name="Freeform 61">
                <a:extLst>
                  <a:ext uri="{FF2B5EF4-FFF2-40B4-BE49-F238E27FC236}">
                    <a16:creationId xmlns:a16="http://schemas.microsoft.com/office/drawing/2014/main" id="{15657CB9-39E2-C191-4B25-DD368328F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6" y="2077"/>
                <a:ext cx="410" cy="292"/>
              </a:xfrm>
              <a:custGeom>
                <a:avLst/>
                <a:gdLst>
                  <a:gd name="T0" fmla="*/ 130 w 820"/>
                  <a:gd name="T1" fmla="*/ 584 h 584"/>
                  <a:gd name="T2" fmla="*/ 121 w 820"/>
                  <a:gd name="T3" fmla="*/ 580 h 584"/>
                  <a:gd name="T4" fmla="*/ 5 w 820"/>
                  <a:gd name="T5" fmla="*/ 476 h 584"/>
                  <a:gd name="T6" fmla="*/ 0 w 820"/>
                  <a:gd name="T7" fmla="*/ 467 h 584"/>
                  <a:gd name="T8" fmla="*/ 3 w 820"/>
                  <a:gd name="T9" fmla="*/ 457 h 584"/>
                  <a:gd name="T10" fmla="*/ 397 w 820"/>
                  <a:gd name="T11" fmla="*/ 5 h 584"/>
                  <a:gd name="T12" fmla="*/ 407 w 820"/>
                  <a:gd name="T13" fmla="*/ 0 h 584"/>
                  <a:gd name="T14" fmla="*/ 414 w 820"/>
                  <a:gd name="T15" fmla="*/ 2 h 584"/>
                  <a:gd name="T16" fmla="*/ 817 w 820"/>
                  <a:gd name="T17" fmla="*/ 428 h 584"/>
                  <a:gd name="T18" fmla="*/ 820 w 820"/>
                  <a:gd name="T19" fmla="*/ 434 h 584"/>
                  <a:gd name="T20" fmla="*/ 820 w 820"/>
                  <a:gd name="T21" fmla="*/ 442 h 584"/>
                  <a:gd name="T22" fmla="*/ 748 w 820"/>
                  <a:gd name="T23" fmla="*/ 559 h 584"/>
                  <a:gd name="T24" fmla="*/ 743 w 820"/>
                  <a:gd name="T25" fmla="*/ 562 h 584"/>
                  <a:gd name="T26" fmla="*/ 735 w 820"/>
                  <a:gd name="T27" fmla="*/ 566 h 584"/>
                  <a:gd name="T28" fmla="*/ 725 w 820"/>
                  <a:gd name="T29" fmla="*/ 561 h 584"/>
                  <a:gd name="T30" fmla="*/ 665 w 820"/>
                  <a:gd name="T31" fmla="*/ 495 h 584"/>
                  <a:gd name="T32" fmla="*/ 660 w 820"/>
                  <a:gd name="T33" fmla="*/ 485 h 584"/>
                  <a:gd name="T34" fmla="*/ 665 w 820"/>
                  <a:gd name="T35" fmla="*/ 474 h 584"/>
                  <a:gd name="T36" fmla="*/ 670 w 820"/>
                  <a:gd name="T37" fmla="*/ 472 h 584"/>
                  <a:gd name="T38" fmla="*/ 681 w 820"/>
                  <a:gd name="T39" fmla="*/ 472 h 584"/>
                  <a:gd name="T40" fmla="*/ 732 w 820"/>
                  <a:gd name="T41" fmla="*/ 527 h 584"/>
                  <a:gd name="T42" fmla="*/ 409 w 820"/>
                  <a:gd name="T43" fmla="*/ 35 h 584"/>
                  <a:gd name="T44" fmla="*/ 128 w 820"/>
                  <a:gd name="T45" fmla="*/ 546 h 584"/>
                  <a:gd name="T46" fmla="*/ 236 w 820"/>
                  <a:gd name="T47" fmla="*/ 413 h 584"/>
                  <a:gd name="T48" fmla="*/ 245 w 820"/>
                  <a:gd name="T49" fmla="*/ 407 h 584"/>
                  <a:gd name="T50" fmla="*/ 256 w 820"/>
                  <a:gd name="T51" fmla="*/ 409 h 584"/>
                  <a:gd name="T52" fmla="*/ 261 w 820"/>
                  <a:gd name="T53" fmla="*/ 414 h 584"/>
                  <a:gd name="T54" fmla="*/ 261 w 820"/>
                  <a:gd name="T55" fmla="*/ 425 h 584"/>
                  <a:gd name="T56" fmla="*/ 143 w 820"/>
                  <a:gd name="T57" fmla="*/ 578 h 584"/>
                  <a:gd name="T58" fmla="*/ 137 w 820"/>
                  <a:gd name="T59" fmla="*/ 582 h 584"/>
                  <a:gd name="T60" fmla="*/ 132 w 820"/>
                  <a:gd name="T61" fmla="*/ 584 h 584"/>
                  <a:gd name="T62" fmla="*/ 130 w 820"/>
                  <a:gd name="T63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20" h="584">
                    <a:moveTo>
                      <a:pt x="130" y="584"/>
                    </a:moveTo>
                    <a:lnTo>
                      <a:pt x="130" y="584"/>
                    </a:lnTo>
                    <a:lnTo>
                      <a:pt x="127" y="582"/>
                    </a:lnTo>
                    <a:lnTo>
                      <a:pt x="121" y="580"/>
                    </a:lnTo>
                    <a:lnTo>
                      <a:pt x="5" y="476"/>
                    </a:lnTo>
                    <a:lnTo>
                      <a:pt x="5" y="476"/>
                    </a:lnTo>
                    <a:lnTo>
                      <a:pt x="1" y="472"/>
                    </a:lnTo>
                    <a:lnTo>
                      <a:pt x="0" y="467"/>
                    </a:lnTo>
                    <a:lnTo>
                      <a:pt x="1" y="460"/>
                    </a:lnTo>
                    <a:lnTo>
                      <a:pt x="3" y="457"/>
                    </a:lnTo>
                    <a:lnTo>
                      <a:pt x="397" y="5"/>
                    </a:lnTo>
                    <a:lnTo>
                      <a:pt x="397" y="5"/>
                    </a:lnTo>
                    <a:lnTo>
                      <a:pt x="402" y="2"/>
                    </a:lnTo>
                    <a:lnTo>
                      <a:pt x="407" y="0"/>
                    </a:lnTo>
                    <a:lnTo>
                      <a:pt x="407" y="0"/>
                    </a:lnTo>
                    <a:lnTo>
                      <a:pt x="414" y="2"/>
                    </a:lnTo>
                    <a:lnTo>
                      <a:pt x="420" y="4"/>
                    </a:lnTo>
                    <a:lnTo>
                      <a:pt x="817" y="428"/>
                    </a:lnTo>
                    <a:lnTo>
                      <a:pt x="817" y="428"/>
                    </a:lnTo>
                    <a:lnTo>
                      <a:pt x="820" y="434"/>
                    </a:lnTo>
                    <a:lnTo>
                      <a:pt x="820" y="437"/>
                    </a:lnTo>
                    <a:lnTo>
                      <a:pt x="820" y="442"/>
                    </a:lnTo>
                    <a:lnTo>
                      <a:pt x="818" y="446"/>
                    </a:lnTo>
                    <a:lnTo>
                      <a:pt x="748" y="559"/>
                    </a:lnTo>
                    <a:lnTo>
                      <a:pt x="748" y="559"/>
                    </a:lnTo>
                    <a:lnTo>
                      <a:pt x="743" y="562"/>
                    </a:lnTo>
                    <a:lnTo>
                      <a:pt x="735" y="566"/>
                    </a:lnTo>
                    <a:lnTo>
                      <a:pt x="735" y="566"/>
                    </a:lnTo>
                    <a:lnTo>
                      <a:pt x="730" y="564"/>
                    </a:lnTo>
                    <a:lnTo>
                      <a:pt x="725" y="561"/>
                    </a:lnTo>
                    <a:lnTo>
                      <a:pt x="665" y="495"/>
                    </a:lnTo>
                    <a:lnTo>
                      <a:pt x="665" y="495"/>
                    </a:lnTo>
                    <a:lnTo>
                      <a:pt x="661" y="490"/>
                    </a:lnTo>
                    <a:lnTo>
                      <a:pt x="660" y="485"/>
                    </a:lnTo>
                    <a:lnTo>
                      <a:pt x="661" y="479"/>
                    </a:lnTo>
                    <a:lnTo>
                      <a:pt x="665" y="474"/>
                    </a:lnTo>
                    <a:lnTo>
                      <a:pt x="665" y="474"/>
                    </a:lnTo>
                    <a:lnTo>
                      <a:pt x="670" y="472"/>
                    </a:lnTo>
                    <a:lnTo>
                      <a:pt x="675" y="471"/>
                    </a:lnTo>
                    <a:lnTo>
                      <a:pt x="681" y="472"/>
                    </a:lnTo>
                    <a:lnTo>
                      <a:pt x="686" y="476"/>
                    </a:lnTo>
                    <a:lnTo>
                      <a:pt x="732" y="527"/>
                    </a:lnTo>
                    <a:lnTo>
                      <a:pt x="788" y="441"/>
                    </a:lnTo>
                    <a:lnTo>
                      <a:pt x="409" y="35"/>
                    </a:lnTo>
                    <a:lnTo>
                      <a:pt x="35" y="464"/>
                    </a:lnTo>
                    <a:lnTo>
                      <a:pt x="128" y="546"/>
                    </a:lnTo>
                    <a:lnTo>
                      <a:pt x="236" y="413"/>
                    </a:lnTo>
                    <a:lnTo>
                      <a:pt x="236" y="413"/>
                    </a:lnTo>
                    <a:lnTo>
                      <a:pt x="240" y="409"/>
                    </a:lnTo>
                    <a:lnTo>
                      <a:pt x="245" y="407"/>
                    </a:lnTo>
                    <a:lnTo>
                      <a:pt x="252" y="407"/>
                    </a:lnTo>
                    <a:lnTo>
                      <a:pt x="256" y="409"/>
                    </a:lnTo>
                    <a:lnTo>
                      <a:pt x="256" y="409"/>
                    </a:lnTo>
                    <a:lnTo>
                      <a:pt x="261" y="414"/>
                    </a:lnTo>
                    <a:lnTo>
                      <a:pt x="263" y="420"/>
                    </a:lnTo>
                    <a:lnTo>
                      <a:pt x="261" y="425"/>
                    </a:lnTo>
                    <a:lnTo>
                      <a:pt x="259" y="430"/>
                    </a:lnTo>
                    <a:lnTo>
                      <a:pt x="143" y="578"/>
                    </a:lnTo>
                    <a:lnTo>
                      <a:pt x="143" y="578"/>
                    </a:lnTo>
                    <a:lnTo>
                      <a:pt x="137" y="582"/>
                    </a:lnTo>
                    <a:lnTo>
                      <a:pt x="132" y="584"/>
                    </a:lnTo>
                    <a:lnTo>
                      <a:pt x="132" y="584"/>
                    </a:lnTo>
                    <a:lnTo>
                      <a:pt x="130" y="584"/>
                    </a:lnTo>
                    <a:lnTo>
                      <a:pt x="130" y="5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3" name="Freeform 62">
                <a:extLst>
                  <a:ext uri="{FF2B5EF4-FFF2-40B4-BE49-F238E27FC236}">
                    <a16:creationId xmlns:a16="http://schemas.microsoft.com/office/drawing/2014/main" id="{286FBCED-9667-1F75-BF30-565177BBC6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8" y="2524"/>
                <a:ext cx="81" cy="70"/>
              </a:xfrm>
              <a:custGeom>
                <a:avLst/>
                <a:gdLst>
                  <a:gd name="T0" fmla="*/ 131 w 163"/>
                  <a:gd name="T1" fmla="*/ 141 h 141"/>
                  <a:gd name="T2" fmla="*/ 131 w 163"/>
                  <a:gd name="T3" fmla="*/ 141 h 141"/>
                  <a:gd name="T4" fmla="*/ 131 w 163"/>
                  <a:gd name="T5" fmla="*/ 141 h 141"/>
                  <a:gd name="T6" fmla="*/ 14 w 163"/>
                  <a:gd name="T7" fmla="*/ 136 h 141"/>
                  <a:gd name="T8" fmla="*/ 14 w 163"/>
                  <a:gd name="T9" fmla="*/ 136 h 141"/>
                  <a:gd name="T10" fmla="*/ 9 w 163"/>
                  <a:gd name="T11" fmla="*/ 134 h 141"/>
                  <a:gd name="T12" fmla="*/ 4 w 163"/>
                  <a:gd name="T13" fmla="*/ 132 h 141"/>
                  <a:gd name="T14" fmla="*/ 4 w 163"/>
                  <a:gd name="T15" fmla="*/ 132 h 141"/>
                  <a:gd name="T16" fmla="*/ 0 w 163"/>
                  <a:gd name="T17" fmla="*/ 127 h 141"/>
                  <a:gd name="T18" fmla="*/ 0 w 163"/>
                  <a:gd name="T19" fmla="*/ 121 h 141"/>
                  <a:gd name="T20" fmla="*/ 4 w 163"/>
                  <a:gd name="T21" fmla="*/ 14 h 141"/>
                  <a:gd name="T22" fmla="*/ 4 w 163"/>
                  <a:gd name="T23" fmla="*/ 14 h 141"/>
                  <a:gd name="T24" fmla="*/ 5 w 163"/>
                  <a:gd name="T25" fmla="*/ 9 h 141"/>
                  <a:gd name="T26" fmla="*/ 9 w 163"/>
                  <a:gd name="T27" fmla="*/ 3 h 141"/>
                  <a:gd name="T28" fmla="*/ 14 w 163"/>
                  <a:gd name="T29" fmla="*/ 0 h 141"/>
                  <a:gd name="T30" fmla="*/ 20 w 163"/>
                  <a:gd name="T31" fmla="*/ 0 h 141"/>
                  <a:gd name="T32" fmla="*/ 148 w 163"/>
                  <a:gd name="T33" fmla="*/ 0 h 141"/>
                  <a:gd name="T34" fmla="*/ 148 w 163"/>
                  <a:gd name="T35" fmla="*/ 0 h 141"/>
                  <a:gd name="T36" fmla="*/ 155 w 163"/>
                  <a:gd name="T37" fmla="*/ 2 h 141"/>
                  <a:gd name="T38" fmla="*/ 161 w 163"/>
                  <a:gd name="T39" fmla="*/ 5 h 141"/>
                  <a:gd name="T40" fmla="*/ 161 w 163"/>
                  <a:gd name="T41" fmla="*/ 5 h 141"/>
                  <a:gd name="T42" fmla="*/ 163 w 163"/>
                  <a:gd name="T43" fmla="*/ 10 h 141"/>
                  <a:gd name="T44" fmla="*/ 163 w 163"/>
                  <a:gd name="T45" fmla="*/ 16 h 141"/>
                  <a:gd name="T46" fmla="*/ 145 w 163"/>
                  <a:gd name="T47" fmla="*/ 128 h 141"/>
                  <a:gd name="T48" fmla="*/ 145 w 163"/>
                  <a:gd name="T49" fmla="*/ 128 h 141"/>
                  <a:gd name="T50" fmla="*/ 143 w 163"/>
                  <a:gd name="T51" fmla="*/ 134 h 141"/>
                  <a:gd name="T52" fmla="*/ 140 w 163"/>
                  <a:gd name="T53" fmla="*/ 137 h 141"/>
                  <a:gd name="T54" fmla="*/ 136 w 163"/>
                  <a:gd name="T55" fmla="*/ 139 h 141"/>
                  <a:gd name="T56" fmla="*/ 131 w 163"/>
                  <a:gd name="T57" fmla="*/ 141 h 141"/>
                  <a:gd name="T58" fmla="*/ 131 w 163"/>
                  <a:gd name="T59" fmla="*/ 141 h 141"/>
                  <a:gd name="T60" fmla="*/ 30 w 163"/>
                  <a:gd name="T61" fmla="*/ 107 h 141"/>
                  <a:gd name="T62" fmla="*/ 118 w 163"/>
                  <a:gd name="T63" fmla="*/ 111 h 141"/>
                  <a:gd name="T64" fmla="*/ 133 w 163"/>
                  <a:gd name="T65" fmla="*/ 28 h 141"/>
                  <a:gd name="T66" fmla="*/ 34 w 163"/>
                  <a:gd name="T67" fmla="*/ 28 h 141"/>
                  <a:gd name="T68" fmla="*/ 30 w 163"/>
                  <a:gd name="T69" fmla="*/ 107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3" h="141">
                    <a:moveTo>
                      <a:pt x="131" y="141"/>
                    </a:moveTo>
                    <a:lnTo>
                      <a:pt x="131" y="141"/>
                    </a:lnTo>
                    <a:lnTo>
                      <a:pt x="131" y="141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9" y="134"/>
                    </a:lnTo>
                    <a:lnTo>
                      <a:pt x="4" y="132"/>
                    </a:lnTo>
                    <a:lnTo>
                      <a:pt x="4" y="132"/>
                    </a:lnTo>
                    <a:lnTo>
                      <a:pt x="0" y="127"/>
                    </a:lnTo>
                    <a:lnTo>
                      <a:pt x="0" y="121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5" y="9"/>
                    </a:lnTo>
                    <a:lnTo>
                      <a:pt x="9" y="3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148" y="0"/>
                    </a:lnTo>
                    <a:lnTo>
                      <a:pt x="148" y="0"/>
                    </a:lnTo>
                    <a:lnTo>
                      <a:pt x="155" y="2"/>
                    </a:lnTo>
                    <a:lnTo>
                      <a:pt x="161" y="5"/>
                    </a:lnTo>
                    <a:lnTo>
                      <a:pt x="161" y="5"/>
                    </a:lnTo>
                    <a:lnTo>
                      <a:pt x="163" y="10"/>
                    </a:lnTo>
                    <a:lnTo>
                      <a:pt x="163" y="16"/>
                    </a:lnTo>
                    <a:lnTo>
                      <a:pt x="145" y="128"/>
                    </a:lnTo>
                    <a:lnTo>
                      <a:pt x="145" y="128"/>
                    </a:lnTo>
                    <a:lnTo>
                      <a:pt x="143" y="134"/>
                    </a:lnTo>
                    <a:lnTo>
                      <a:pt x="140" y="137"/>
                    </a:lnTo>
                    <a:lnTo>
                      <a:pt x="136" y="139"/>
                    </a:lnTo>
                    <a:lnTo>
                      <a:pt x="131" y="141"/>
                    </a:lnTo>
                    <a:lnTo>
                      <a:pt x="131" y="141"/>
                    </a:lnTo>
                    <a:close/>
                    <a:moveTo>
                      <a:pt x="30" y="107"/>
                    </a:moveTo>
                    <a:lnTo>
                      <a:pt x="118" y="111"/>
                    </a:lnTo>
                    <a:lnTo>
                      <a:pt x="133" y="28"/>
                    </a:lnTo>
                    <a:lnTo>
                      <a:pt x="34" y="28"/>
                    </a:lnTo>
                    <a:lnTo>
                      <a:pt x="30" y="10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4" name="Freeform 63">
                <a:extLst>
                  <a:ext uri="{FF2B5EF4-FFF2-40B4-BE49-F238E27FC236}">
                    <a16:creationId xmlns:a16="http://schemas.microsoft.com/office/drawing/2014/main" id="{F52F4DAB-C907-1499-E7BC-C756E933A1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8" y="2524"/>
                <a:ext cx="82" cy="70"/>
              </a:xfrm>
              <a:custGeom>
                <a:avLst/>
                <a:gdLst>
                  <a:gd name="T0" fmla="*/ 145 w 164"/>
                  <a:gd name="T1" fmla="*/ 141 h 141"/>
                  <a:gd name="T2" fmla="*/ 14 w 164"/>
                  <a:gd name="T3" fmla="*/ 141 h 141"/>
                  <a:gd name="T4" fmla="*/ 14 w 164"/>
                  <a:gd name="T5" fmla="*/ 141 h 141"/>
                  <a:gd name="T6" fmla="*/ 9 w 164"/>
                  <a:gd name="T7" fmla="*/ 139 h 141"/>
                  <a:gd name="T8" fmla="*/ 4 w 164"/>
                  <a:gd name="T9" fmla="*/ 136 h 141"/>
                  <a:gd name="T10" fmla="*/ 4 w 164"/>
                  <a:gd name="T11" fmla="*/ 136 h 141"/>
                  <a:gd name="T12" fmla="*/ 0 w 164"/>
                  <a:gd name="T13" fmla="*/ 130 h 141"/>
                  <a:gd name="T14" fmla="*/ 0 w 164"/>
                  <a:gd name="T15" fmla="*/ 123 h 141"/>
                  <a:gd name="T16" fmla="*/ 18 w 164"/>
                  <a:gd name="T17" fmla="*/ 12 h 141"/>
                  <a:gd name="T18" fmla="*/ 18 w 164"/>
                  <a:gd name="T19" fmla="*/ 12 h 141"/>
                  <a:gd name="T20" fmla="*/ 20 w 164"/>
                  <a:gd name="T21" fmla="*/ 7 h 141"/>
                  <a:gd name="T22" fmla="*/ 23 w 164"/>
                  <a:gd name="T23" fmla="*/ 3 h 141"/>
                  <a:gd name="T24" fmla="*/ 29 w 164"/>
                  <a:gd name="T25" fmla="*/ 0 h 141"/>
                  <a:gd name="T26" fmla="*/ 34 w 164"/>
                  <a:gd name="T27" fmla="*/ 0 h 141"/>
                  <a:gd name="T28" fmla="*/ 150 w 164"/>
                  <a:gd name="T29" fmla="*/ 3 h 141"/>
                  <a:gd name="T30" fmla="*/ 150 w 164"/>
                  <a:gd name="T31" fmla="*/ 3 h 141"/>
                  <a:gd name="T32" fmla="*/ 156 w 164"/>
                  <a:gd name="T33" fmla="*/ 5 h 141"/>
                  <a:gd name="T34" fmla="*/ 159 w 164"/>
                  <a:gd name="T35" fmla="*/ 9 h 141"/>
                  <a:gd name="T36" fmla="*/ 159 w 164"/>
                  <a:gd name="T37" fmla="*/ 9 h 141"/>
                  <a:gd name="T38" fmla="*/ 163 w 164"/>
                  <a:gd name="T39" fmla="*/ 14 h 141"/>
                  <a:gd name="T40" fmla="*/ 164 w 164"/>
                  <a:gd name="T41" fmla="*/ 19 h 141"/>
                  <a:gd name="T42" fmla="*/ 159 w 164"/>
                  <a:gd name="T43" fmla="*/ 127 h 141"/>
                  <a:gd name="T44" fmla="*/ 159 w 164"/>
                  <a:gd name="T45" fmla="*/ 127 h 141"/>
                  <a:gd name="T46" fmla="*/ 157 w 164"/>
                  <a:gd name="T47" fmla="*/ 132 h 141"/>
                  <a:gd name="T48" fmla="*/ 156 w 164"/>
                  <a:gd name="T49" fmla="*/ 136 h 141"/>
                  <a:gd name="T50" fmla="*/ 150 w 164"/>
                  <a:gd name="T51" fmla="*/ 139 h 141"/>
                  <a:gd name="T52" fmla="*/ 145 w 164"/>
                  <a:gd name="T53" fmla="*/ 141 h 141"/>
                  <a:gd name="T54" fmla="*/ 145 w 164"/>
                  <a:gd name="T55" fmla="*/ 141 h 141"/>
                  <a:gd name="T56" fmla="*/ 32 w 164"/>
                  <a:gd name="T57" fmla="*/ 111 h 141"/>
                  <a:gd name="T58" fmla="*/ 131 w 164"/>
                  <a:gd name="T59" fmla="*/ 111 h 141"/>
                  <a:gd name="T60" fmla="*/ 134 w 164"/>
                  <a:gd name="T61" fmla="*/ 33 h 141"/>
                  <a:gd name="T62" fmla="*/ 44 w 164"/>
                  <a:gd name="T63" fmla="*/ 30 h 141"/>
                  <a:gd name="T64" fmla="*/ 32 w 164"/>
                  <a:gd name="T65" fmla="*/ 1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41">
                    <a:moveTo>
                      <a:pt x="145" y="141"/>
                    </a:moveTo>
                    <a:lnTo>
                      <a:pt x="14" y="141"/>
                    </a:lnTo>
                    <a:lnTo>
                      <a:pt x="14" y="141"/>
                    </a:lnTo>
                    <a:lnTo>
                      <a:pt x="9" y="139"/>
                    </a:lnTo>
                    <a:lnTo>
                      <a:pt x="4" y="136"/>
                    </a:lnTo>
                    <a:lnTo>
                      <a:pt x="4" y="136"/>
                    </a:lnTo>
                    <a:lnTo>
                      <a:pt x="0" y="130"/>
                    </a:lnTo>
                    <a:lnTo>
                      <a:pt x="0" y="123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20" y="7"/>
                    </a:lnTo>
                    <a:lnTo>
                      <a:pt x="23" y="3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150" y="3"/>
                    </a:lnTo>
                    <a:lnTo>
                      <a:pt x="150" y="3"/>
                    </a:lnTo>
                    <a:lnTo>
                      <a:pt x="156" y="5"/>
                    </a:lnTo>
                    <a:lnTo>
                      <a:pt x="159" y="9"/>
                    </a:lnTo>
                    <a:lnTo>
                      <a:pt x="159" y="9"/>
                    </a:lnTo>
                    <a:lnTo>
                      <a:pt x="163" y="14"/>
                    </a:lnTo>
                    <a:lnTo>
                      <a:pt x="164" y="19"/>
                    </a:lnTo>
                    <a:lnTo>
                      <a:pt x="159" y="127"/>
                    </a:lnTo>
                    <a:lnTo>
                      <a:pt x="159" y="127"/>
                    </a:lnTo>
                    <a:lnTo>
                      <a:pt x="157" y="132"/>
                    </a:lnTo>
                    <a:lnTo>
                      <a:pt x="156" y="136"/>
                    </a:lnTo>
                    <a:lnTo>
                      <a:pt x="150" y="139"/>
                    </a:lnTo>
                    <a:lnTo>
                      <a:pt x="145" y="141"/>
                    </a:lnTo>
                    <a:lnTo>
                      <a:pt x="145" y="141"/>
                    </a:lnTo>
                    <a:close/>
                    <a:moveTo>
                      <a:pt x="32" y="111"/>
                    </a:moveTo>
                    <a:lnTo>
                      <a:pt x="131" y="111"/>
                    </a:lnTo>
                    <a:lnTo>
                      <a:pt x="134" y="33"/>
                    </a:lnTo>
                    <a:lnTo>
                      <a:pt x="44" y="30"/>
                    </a:lnTo>
                    <a:lnTo>
                      <a:pt x="32" y="1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6" name="Freeform 64">
                <a:extLst>
                  <a:ext uri="{FF2B5EF4-FFF2-40B4-BE49-F238E27FC236}">
                    <a16:creationId xmlns:a16="http://schemas.microsoft.com/office/drawing/2014/main" id="{FA1BB558-EE55-DE07-A91D-0DD8368965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8" y="2616"/>
                <a:ext cx="82" cy="70"/>
              </a:xfrm>
              <a:custGeom>
                <a:avLst/>
                <a:gdLst>
                  <a:gd name="T0" fmla="*/ 150 w 164"/>
                  <a:gd name="T1" fmla="*/ 141 h 141"/>
                  <a:gd name="T2" fmla="*/ 150 w 164"/>
                  <a:gd name="T3" fmla="*/ 141 h 141"/>
                  <a:gd name="T4" fmla="*/ 148 w 164"/>
                  <a:gd name="T5" fmla="*/ 141 h 141"/>
                  <a:gd name="T6" fmla="*/ 20 w 164"/>
                  <a:gd name="T7" fmla="*/ 141 h 141"/>
                  <a:gd name="T8" fmla="*/ 20 w 164"/>
                  <a:gd name="T9" fmla="*/ 141 h 141"/>
                  <a:gd name="T10" fmla="*/ 14 w 164"/>
                  <a:gd name="T11" fmla="*/ 139 h 141"/>
                  <a:gd name="T12" fmla="*/ 9 w 164"/>
                  <a:gd name="T13" fmla="*/ 136 h 141"/>
                  <a:gd name="T14" fmla="*/ 5 w 164"/>
                  <a:gd name="T15" fmla="*/ 132 h 141"/>
                  <a:gd name="T16" fmla="*/ 4 w 164"/>
                  <a:gd name="T17" fmla="*/ 127 h 141"/>
                  <a:gd name="T18" fmla="*/ 0 w 164"/>
                  <a:gd name="T19" fmla="*/ 19 h 141"/>
                  <a:gd name="T20" fmla="*/ 0 w 164"/>
                  <a:gd name="T21" fmla="*/ 19 h 141"/>
                  <a:gd name="T22" fmla="*/ 0 w 164"/>
                  <a:gd name="T23" fmla="*/ 14 h 141"/>
                  <a:gd name="T24" fmla="*/ 4 w 164"/>
                  <a:gd name="T25" fmla="*/ 9 h 141"/>
                  <a:gd name="T26" fmla="*/ 4 w 164"/>
                  <a:gd name="T27" fmla="*/ 9 h 141"/>
                  <a:gd name="T28" fmla="*/ 9 w 164"/>
                  <a:gd name="T29" fmla="*/ 5 h 141"/>
                  <a:gd name="T30" fmla="*/ 14 w 164"/>
                  <a:gd name="T31" fmla="*/ 4 h 141"/>
                  <a:gd name="T32" fmla="*/ 131 w 164"/>
                  <a:gd name="T33" fmla="*/ 0 h 141"/>
                  <a:gd name="T34" fmla="*/ 131 w 164"/>
                  <a:gd name="T35" fmla="*/ 0 h 141"/>
                  <a:gd name="T36" fmla="*/ 136 w 164"/>
                  <a:gd name="T37" fmla="*/ 0 h 141"/>
                  <a:gd name="T38" fmla="*/ 141 w 164"/>
                  <a:gd name="T39" fmla="*/ 2 h 141"/>
                  <a:gd name="T40" fmla="*/ 143 w 164"/>
                  <a:gd name="T41" fmla="*/ 7 h 141"/>
                  <a:gd name="T42" fmla="*/ 145 w 164"/>
                  <a:gd name="T43" fmla="*/ 12 h 141"/>
                  <a:gd name="T44" fmla="*/ 163 w 164"/>
                  <a:gd name="T45" fmla="*/ 120 h 141"/>
                  <a:gd name="T46" fmla="*/ 163 w 164"/>
                  <a:gd name="T47" fmla="*/ 120 h 141"/>
                  <a:gd name="T48" fmla="*/ 164 w 164"/>
                  <a:gd name="T49" fmla="*/ 125 h 141"/>
                  <a:gd name="T50" fmla="*/ 164 w 164"/>
                  <a:gd name="T51" fmla="*/ 125 h 141"/>
                  <a:gd name="T52" fmla="*/ 163 w 164"/>
                  <a:gd name="T53" fmla="*/ 132 h 141"/>
                  <a:gd name="T54" fmla="*/ 161 w 164"/>
                  <a:gd name="T55" fmla="*/ 136 h 141"/>
                  <a:gd name="T56" fmla="*/ 155 w 164"/>
                  <a:gd name="T57" fmla="*/ 139 h 141"/>
                  <a:gd name="T58" fmla="*/ 150 w 164"/>
                  <a:gd name="T59" fmla="*/ 141 h 141"/>
                  <a:gd name="T60" fmla="*/ 150 w 164"/>
                  <a:gd name="T61" fmla="*/ 141 h 141"/>
                  <a:gd name="T62" fmla="*/ 34 w 164"/>
                  <a:gd name="T63" fmla="*/ 111 h 141"/>
                  <a:gd name="T64" fmla="*/ 133 w 164"/>
                  <a:gd name="T65" fmla="*/ 111 h 141"/>
                  <a:gd name="T66" fmla="*/ 118 w 164"/>
                  <a:gd name="T67" fmla="*/ 30 h 141"/>
                  <a:gd name="T68" fmla="*/ 30 w 164"/>
                  <a:gd name="T69" fmla="*/ 32 h 141"/>
                  <a:gd name="T70" fmla="*/ 34 w 164"/>
                  <a:gd name="T71" fmla="*/ 1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4" h="141">
                    <a:moveTo>
                      <a:pt x="150" y="141"/>
                    </a:moveTo>
                    <a:lnTo>
                      <a:pt x="150" y="141"/>
                    </a:lnTo>
                    <a:lnTo>
                      <a:pt x="148" y="141"/>
                    </a:lnTo>
                    <a:lnTo>
                      <a:pt x="20" y="141"/>
                    </a:lnTo>
                    <a:lnTo>
                      <a:pt x="20" y="141"/>
                    </a:lnTo>
                    <a:lnTo>
                      <a:pt x="14" y="139"/>
                    </a:lnTo>
                    <a:lnTo>
                      <a:pt x="9" y="136"/>
                    </a:lnTo>
                    <a:lnTo>
                      <a:pt x="5" y="132"/>
                    </a:lnTo>
                    <a:lnTo>
                      <a:pt x="4" y="12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4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9" y="5"/>
                    </a:lnTo>
                    <a:lnTo>
                      <a:pt x="14" y="4"/>
                    </a:lnTo>
                    <a:lnTo>
                      <a:pt x="131" y="0"/>
                    </a:lnTo>
                    <a:lnTo>
                      <a:pt x="131" y="0"/>
                    </a:lnTo>
                    <a:lnTo>
                      <a:pt x="136" y="0"/>
                    </a:lnTo>
                    <a:lnTo>
                      <a:pt x="141" y="2"/>
                    </a:lnTo>
                    <a:lnTo>
                      <a:pt x="143" y="7"/>
                    </a:lnTo>
                    <a:lnTo>
                      <a:pt x="145" y="12"/>
                    </a:lnTo>
                    <a:lnTo>
                      <a:pt x="163" y="120"/>
                    </a:lnTo>
                    <a:lnTo>
                      <a:pt x="163" y="120"/>
                    </a:lnTo>
                    <a:lnTo>
                      <a:pt x="164" y="125"/>
                    </a:lnTo>
                    <a:lnTo>
                      <a:pt x="164" y="125"/>
                    </a:lnTo>
                    <a:lnTo>
                      <a:pt x="163" y="132"/>
                    </a:lnTo>
                    <a:lnTo>
                      <a:pt x="161" y="136"/>
                    </a:lnTo>
                    <a:lnTo>
                      <a:pt x="155" y="139"/>
                    </a:lnTo>
                    <a:lnTo>
                      <a:pt x="150" y="141"/>
                    </a:lnTo>
                    <a:lnTo>
                      <a:pt x="150" y="141"/>
                    </a:lnTo>
                    <a:close/>
                    <a:moveTo>
                      <a:pt x="34" y="111"/>
                    </a:moveTo>
                    <a:lnTo>
                      <a:pt x="133" y="111"/>
                    </a:lnTo>
                    <a:lnTo>
                      <a:pt x="118" y="30"/>
                    </a:lnTo>
                    <a:lnTo>
                      <a:pt x="30" y="32"/>
                    </a:lnTo>
                    <a:lnTo>
                      <a:pt x="34" y="1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7" name="Freeform 65">
                <a:extLst>
                  <a:ext uri="{FF2B5EF4-FFF2-40B4-BE49-F238E27FC236}">
                    <a16:creationId xmlns:a16="http://schemas.microsoft.com/office/drawing/2014/main" id="{F380E19A-E149-68D8-44E8-A9448ADEDB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8" y="2616"/>
                <a:ext cx="82" cy="70"/>
              </a:xfrm>
              <a:custGeom>
                <a:avLst/>
                <a:gdLst>
                  <a:gd name="T0" fmla="*/ 32 w 164"/>
                  <a:gd name="T1" fmla="*/ 141 h 141"/>
                  <a:gd name="T2" fmla="*/ 32 w 164"/>
                  <a:gd name="T3" fmla="*/ 141 h 141"/>
                  <a:gd name="T4" fmla="*/ 29 w 164"/>
                  <a:gd name="T5" fmla="*/ 139 h 141"/>
                  <a:gd name="T6" fmla="*/ 23 w 164"/>
                  <a:gd name="T7" fmla="*/ 138 h 141"/>
                  <a:gd name="T8" fmla="*/ 20 w 164"/>
                  <a:gd name="T9" fmla="*/ 132 h 141"/>
                  <a:gd name="T10" fmla="*/ 18 w 164"/>
                  <a:gd name="T11" fmla="*/ 129 h 141"/>
                  <a:gd name="T12" fmla="*/ 0 w 164"/>
                  <a:gd name="T13" fmla="*/ 16 h 141"/>
                  <a:gd name="T14" fmla="*/ 0 w 164"/>
                  <a:gd name="T15" fmla="*/ 16 h 141"/>
                  <a:gd name="T16" fmla="*/ 0 w 164"/>
                  <a:gd name="T17" fmla="*/ 11 h 141"/>
                  <a:gd name="T18" fmla="*/ 4 w 164"/>
                  <a:gd name="T19" fmla="*/ 5 h 141"/>
                  <a:gd name="T20" fmla="*/ 4 w 164"/>
                  <a:gd name="T21" fmla="*/ 5 h 141"/>
                  <a:gd name="T22" fmla="*/ 9 w 164"/>
                  <a:gd name="T23" fmla="*/ 0 h 141"/>
                  <a:gd name="T24" fmla="*/ 14 w 164"/>
                  <a:gd name="T25" fmla="*/ 0 h 141"/>
                  <a:gd name="T26" fmla="*/ 145 w 164"/>
                  <a:gd name="T27" fmla="*/ 0 h 141"/>
                  <a:gd name="T28" fmla="*/ 145 w 164"/>
                  <a:gd name="T29" fmla="*/ 0 h 141"/>
                  <a:gd name="T30" fmla="*/ 150 w 164"/>
                  <a:gd name="T31" fmla="*/ 0 h 141"/>
                  <a:gd name="T32" fmla="*/ 156 w 164"/>
                  <a:gd name="T33" fmla="*/ 4 h 141"/>
                  <a:gd name="T34" fmla="*/ 157 w 164"/>
                  <a:gd name="T35" fmla="*/ 9 h 141"/>
                  <a:gd name="T36" fmla="*/ 159 w 164"/>
                  <a:gd name="T37" fmla="*/ 14 h 141"/>
                  <a:gd name="T38" fmla="*/ 164 w 164"/>
                  <a:gd name="T39" fmla="*/ 120 h 141"/>
                  <a:gd name="T40" fmla="*/ 164 w 164"/>
                  <a:gd name="T41" fmla="*/ 120 h 141"/>
                  <a:gd name="T42" fmla="*/ 163 w 164"/>
                  <a:gd name="T43" fmla="*/ 127 h 141"/>
                  <a:gd name="T44" fmla="*/ 159 w 164"/>
                  <a:gd name="T45" fmla="*/ 131 h 141"/>
                  <a:gd name="T46" fmla="*/ 159 w 164"/>
                  <a:gd name="T47" fmla="*/ 131 h 141"/>
                  <a:gd name="T48" fmla="*/ 156 w 164"/>
                  <a:gd name="T49" fmla="*/ 134 h 141"/>
                  <a:gd name="T50" fmla="*/ 150 w 164"/>
                  <a:gd name="T51" fmla="*/ 136 h 141"/>
                  <a:gd name="T52" fmla="*/ 34 w 164"/>
                  <a:gd name="T53" fmla="*/ 141 h 141"/>
                  <a:gd name="T54" fmla="*/ 34 w 164"/>
                  <a:gd name="T55" fmla="*/ 141 h 141"/>
                  <a:gd name="T56" fmla="*/ 32 w 164"/>
                  <a:gd name="T57" fmla="*/ 141 h 141"/>
                  <a:gd name="T58" fmla="*/ 32 w 164"/>
                  <a:gd name="T59" fmla="*/ 141 h 141"/>
                  <a:gd name="T60" fmla="*/ 32 w 164"/>
                  <a:gd name="T61" fmla="*/ 28 h 141"/>
                  <a:gd name="T62" fmla="*/ 44 w 164"/>
                  <a:gd name="T63" fmla="*/ 111 h 141"/>
                  <a:gd name="T64" fmla="*/ 134 w 164"/>
                  <a:gd name="T65" fmla="*/ 108 h 141"/>
                  <a:gd name="T66" fmla="*/ 131 w 164"/>
                  <a:gd name="T67" fmla="*/ 28 h 141"/>
                  <a:gd name="T68" fmla="*/ 32 w 164"/>
                  <a:gd name="T69" fmla="*/ 2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4" h="141">
                    <a:moveTo>
                      <a:pt x="32" y="141"/>
                    </a:moveTo>
                    <a:lnTo>
                      <a:pt x="32" y="141"/>
                    </a:lnTo>
                    <a:lnTo>
                      <a:pt x="29" y="139"/>
                    </a:lnTo>
                    <a:lnTo>
                      <a:pt x="23" y="138"/>
                    </a:lnTo>
                    <a:lnTo>
                      <a:pt x="20" y="132"/>
                    </a:lnTo>
                    <a:lnTo>
                      <a:pt x="18" y="12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5" y="0"/>
                    </a:lnTo>
                    <a:lnTo>
                      <a:pt x="145" y="0"/>
                    </a:lnTo>
                    <a:lnTo>
                      <a:pt x="150" y="0"/>
                    </a:lnTo>
                    <a:lnTo>
                      <a:pt x="156" y="4"/>
                    </a:lnTo>
                    <a:lnTo>
                      <a:pt x="157" y="9"/>
                    </a:lnTo>
                    <a:lnTo>
                      <a:pt x="159" y="14"/>
                    </a:lnTo>
                    <a:lnTo>
                      <a:pt x="164" y="120"/>
                    </a:lnTo>
                    <a:lnTo>
                      <a:pt x="164" y="120"/>
                    </a:lnTo>
                    <a:lnTo>
                      <a:pt x="163" y="127"/>
                    </a:lnTo>
                    <a:lnTo>
                      <a:pt x="159" y="131"/>
                    </a:lnTo>
                    <a:lnTo>
                      <a:pt x="159" y="131"/>
                    </a:lnTo>
                    <a:lnTo>
                      <a:pt x="156" y="134"/>
                    </a:lnTo>
                    <a:lnTo>
                      <a:pt x="150" y="136"/>
                    </a:lnTo>
                    <a:lnTo>
                      <a:pt x="34" y="141"/>
                    </a:lnTo>
                    <a:lnTo>
                      <a:pt x="34" y="141"/>
                    </a:lnTo>
                    <a:lnTo>
                      <a:pt x="32" y="141"/>
                    </a:lnTo>
                    <a:lnTo>
                      <a:pt x="32" y="141"/>
                    </a:lnTo>
                    <a:close/>
                    <a:moveTo>
                      <a:pt x="32" y="28"/>
                    </a:moveTo>
                    <a:lnTo>
                      <a:pt x="44" y="111"/>
                    </a:lnTo>
                    <a:lnTo>
                      <a:pt x="134" y="108"/>
                    </a:lnTo>
                    <a:lnTo>
                      <a:pt x="131" y="28"/>
                    </a:lnTo>
                    <a:lnTo>
                      <a:pt x="32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8" name="Freeform 66">
                <a:extLst>
                  <a:ext uri="{FF2B5EF4-FFF2-40B4-BE49-F238E27FC236}">
                    <a16:creationId xmlns:a16="http://schemas.microsoft.com/office/drawing/2014/main" id="{48ECFE3B-1569-7963-09EE-DEDEEC74E4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6" y="2332"/>
                <a:ext cx="82" cy="70"/>
              </a:xfrm>
              <a:custGeom>
                <a:avLst/>
                <a:gdLst>
                  <a:gd name="T0" fmla="*/ 131 w 164"/>
                  <a:gd name="T1" fmla="*/ 141 h 141"/>
                  <a:gd name="T2" fmla="*/ 131 w 164"/>
                  <a:gd name="T3" fmla="*/ 141 h 141"/>
                  <a:gd name="T4" fmla="*/ 131 w 164"/>
                  <a:gd name="T5" fmla="*/ 141 h 141"/>
                  <a:gd name="T6" fmla="*/ 14 w 164"/>
                  <a:gd name="T7" fmla="*/ 136 h 141"/>
                  <a:gd name="T8" fmla="*/ 14 w 164"/>
                  <a:gd name="T9" fmla="*/ 136 h 141"/>
                  <a:gd name="T10" fmla="*/ 9 w 164"/>
                  <a:gd name="T11" fmla="*/ 134 h 141"/>
                  <a:gd name="T12" fmla="*/ 4 w 164"/>
                  <a:gd name="T13" fmla="*/ 131 h 141"/>
                  <a:gd name="T14" fmla="*/ 4 w 164"/>
                  <a:gd name="T15" fmla="*/ 131 h 141"/>
                  <a:gd name="T16" fmla="*/ 2 w 164"/>
                  <a:gd name="T17" fmla="*/ 127 h 141"/>
                  <a:gd name="T18" fmla="*/ 0 w 164"/>
                  <a:gd name="T19" fmla="*/ 122 h 141"/>
                  <a:gd name="T20" fmla="*/ 5 w 164"/>
                  <a:gd name="T21" fmla="*/ 15 h 141"/>
                  <a:gd name="T22" fmla="*/ 5 w 164"/>
                  <a:gd name="T23" fmla="*/ 15 h 141"/>
                  <a:gd name="T24" fmla="*/ 7 w 164"/>
                  <a:gd name="T25" fmla="*/ 9 h 141"/>
                  <a:gd name="T26" fmla="*/ 9 w 164"/>
                  <a:gd name="T27" fmla="*/ 4 h 141"/>
                  <a:gd name="T28" fmla="*/ 14 w 164"/>
                  <a:gd name="T29" fmla="*/ 0 h 141"/>
                  <a:gd name="T30" fmla="*/ 19 w 164"/>
                  <a:gd name="T31" fmla="*/ 0 h 141"/>
                  <a:gd name="T32" fmla="*/ 150 w 164"/>
                  <a:gd name="T33" fmla="*/ 0 h 141"/>
                  <a:gd name="T34" fmla="*/ 150 w 164"/>
                  <a:gd name="T35" fmla="*/ 0 h 141"/>
                  <a:gd name="T36" fmla="*/ 155 w 164"/>
                  <a:gd name="T37" fmla="*/ 2 h 141"/>
                  <a:gd name="T38" fmla="*/ 161 w 164"/>
                  <a:gd name="T39" fmla="*/ 6 h 141"/>
                  <a:gd name="T40" fmla="*/ 161 w 164"/>
                  <a:gd name="T41" fmla="*/ 6 h 141"/>
                  <a:gd name="T42" fmla="*/ 164 w 164"/>
                  <a:gd name="T43" fmla="*/ 11 h 141"/>
                  <a:gd name="T44" fmla="*/ 164 w 164"/>
                  <a:gd name="T45" fmla="*/ 16 h 141"/>
                  <a:gd name="T46" fmla="*/ 146 w 164"/>
                  <a:gd name="T47" fmla="*/ 129 h 141"/>
                  <a:gd name="T48" fmla="*/ 146 w 164"/>
                  <a:gd name="T49" fmla="*/ 129 h 141"/>
                  <a:gd name="T50" fmla="*/ 145 w 164"/>
                  <a:gd name="T51" fmla="*/ 134 h 141"/>
                  <a:gd name="T52" fmla="*/ 141 w 164"/>
                  <a:gd name="T53" fmla="*/ 138 h 141"/>
                  <a:gd name="T54" fmla="*/ 136 w 164"/>
                  <a:gd name="T55" fmla="*/ 140 h 141"/>
                  <a:gd name="T56" fmla="*/ 131 w 164"/>
                  <a:gd name="T57" fmla="*/ 141 h 141"/>
                  <a:gd name="T58" fmla="*/ 131 w 164"/>
                  <a:gd name="T59" fmla="*/ 141 h 141"/>
                  <a:gd name="T60" fmla="*/ 30 w 164"/>
                  <a:gd name="T61" fmla="*/ 108 h 141"/>
                  <a:gd name="T62" fmla="*/ 118 w 164"/>
                  <a:gd name="T63" fmla="*/ 112 h 141"/>
                  <a:gd name="T64" fmla="*/ 132 w 164"/>
                  <a:gd name="T65" fmla="*/ 29 h 141"/>
                  <a:gd name="T66" fmla="*/ 34 w 164"/>
                  <a:gd name="T67" fmla="*/ 29 h 141"/>
                  <a:gd name="T68" fmla="*/ 30 w 164"/>
                  <a:gd name="T69" fmla="*/ 10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4" h="141">
                    <a:moveTo>
                      <a:pt x="131" y="141"/>
                    </a:moveTo>
                    <a:lnTo>
                      <a:pt x="131" y="141"/>
                    </a:lnTo>
                    <a:lnTo>
                      <a:pt x="131" y="141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9" y="134"/>
                    </a:lnTo>
                    <a:lnTo>
                      <a:pt x="4" y="131"/>
                    </a:lnTo>
                    <a:lnTo>
                      <a:pt x="4" y="131"/>
                    </a:lnTo>
                    <a:lnTo>
                      <a:pt x="2" y="127"/>
                    </a:lnTo>
                    <a:lnTo>
                      <a:pt x="0" y="122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7" y="9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5" y="2"/>
                    </a:lnTo>
                    <a:lnTo>
                      <a:pt x="161" y="6"/>
                    </a:lnTo>
                    <a:lnTo>
                      <a:pt x="161" y="6"/>
                    </a:lnTo>
                    <a:lnTo>
                      <a:pt x="164" y="11"/>
                    </a:lnTo>
                    <a:lnTo>
                      <a:pt x="164" y="16"/>
                    </a:lnTo>
                    <a:lnTo>
                      <a:pt x="146" y="129"/>
                    </a:lnTo>
                    <a:lnTo>
                      <a:pt x="146" y="129"/>
                    </a:lnTo>
                    <a:lnTo>
                      <a:pt x="145" y="134"/>
                    </a:lnTo>
                    <a:lnTo>
                      <a:pt x="141" y="138"/>
                    </a:lnTo>
                    <a:lnTo>
                      <a:pt x="136" y="140"/>
                    </a:lnTo>
                    <a:lnTo>
                      <a:pt x="131" y="141"/>
                    </a:lnTo>
                    <a:lnTo>
                      <a:pt x="131" y="141"/>
                    </a:lnTo>
                    <a:close/>
                    <a:moveTo>
                      <a:pt x="30" y="108"/>
                    </a:moveTo>
                    <a:lnTo>
                      <a:pt x="118" y="112"/>
                    </a:lnTo>
                    <a:lnTo>
                      <a:pt x="132" y="29"/>
                    </a:lnTo>
                    <a:lnTo>
                      <a:pt x="34" y="29"/>
                    </a:lnTo>
                    <a:lnTo>
                      <a:pt x="30" y="10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19" name="Freeform 67">
                <a:extLst>
                  <a:ext uri="{FF2B5EF4-FFF2-40B4-BE49-F238E27FC236}">
                    <a16:creationId xmlns:a16="http://schemas.microsoft.com/office/drawing/2014/main" id="{2197434E-DA37-0903-B517-0B09ACA571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06" y="2332"/>
                <a:ext cx="82" cy="70"/>
              </a:xfrm>
              <a:custGeom>
                <a:avLst/>
                <a:gdLst>
                  <a:gd name="T0" fmla="*/ 145 w 164"/>
                  <a:gd name="T1" fmla="*/ 141 h 141"/>
                  <a:gd name="T2" fmla="*/ 16 w 164"/>
                  <a:gd name="T3" fmla="*/ 141 h 141"/>
                  <a:gd name="T4" fmla="*/ 16 w 164"/>
                  <a:gd name="T5" fmla="*/ 141 h 141"/>
                  <a:gd name="T6" fmla="*/ 9 w 164"/>
                  <a:gd name="T7" fmla="*/ 140 h 141"/>
                  <a:gd name="T8" fmla="*/ 4 w 164"/>
                  <a:gd name="T9" fmla="*/ 136 h 141"/>
                  <a:gd name="T10" fmla="*/ 4 w 164"/>
                  <a:gd name="T11" fmla="*/ 136 h 141"/>
                  <a:gd name="T12" fmla="*/ 2 w 164"/>
                  <a:gd name="T13" fmla="*/ 131 h 141"/>
                  <a:gd name="T14" fmla="*/ 0 w 164"/>
                  <a:gd name="T15" fmla="*/ 124 h 141"/>
                  <a:gd name="T16" fmla="*/ 20 w 164"/>
                  <a:gd name="T17" fmla="*/ 13 h 141"/>
                  <a:gd name="T18" fmla="*/ 20 w 164"/>
                  <a:gd name="T19" fmla="*/ 13 h 141"/>
                  <a:gd name="T20" fmla="*/ 21 w 164"/>
                  <a:gd name="T21" fmla="*/ 8 h 141"/>
                  <a:gd name="T22" fmla="*/ 23 w 164"/>
                  <a:gd name="T23" fmla="*/ 4 h 141"/>
                  <a:gd name="T24" fmla="*/ 28 w 164"/>
                  <a:gd name="T25" fmla="*/ 0 h 141"/>
                  <a:gd name="T26" fmla="*/ 34 w 164"/>
                  <a:gd name="T27" fmla="*/ 0 h 141"/>
                  <a:gd name="T28" fmla="*/ 150 w 164"/>
                  <a:gd name="T29" fmla="*/ 4 h 141"/>
                  <a:gd name="T30" fmla="*/ 150 w 164"/>
                  <a:gd name="T31" fmla="*/ 4 h 141"/>
                  <a:gd name="T32" fmla="*/ 155 w 164"/>
                  <a:gd name="T33" fmla="*/ 6 h 141"/>
                  <a:gd name="T34" fmla="*/ 161 w 164"/>
                  <a:gd name="T35" fmla="*/ 9 h 141"/>
                  <a:gd name="T36" fmla="*/ 161 w 164"/>
                  <a:gd name="T37" fmla="*/ 9 h 141"/>
                  <a:gd name="T38" fmla="*/ 163 w 164"/>
                  <a:gd name="T39" fmla="*/ 15 h 141"/>
                  <a:gd name="T40" fmla="*/ 164 w 164"/>
                  <a:gd name="T41" fmla="*/ 20 h 141"/>
                  <a:gd name="T42" fmla="*/ 159 w 164"/>
                  <a:gd name="T43" fmla="*/ 127 h 141"/>
                  <a:gd name="T44" fmla="*/ 159 w 164"/>
                  <a:gd name="T45" fmla="*/ 127 h 141"/>
                  <a:gd name="T46" fmla="*/ 159 w 164"/>
                  <a:gd name="T47" fmla="*/ 133 h 141"/>
                  <a:gd name="T48" fmla="*/ 155 w 164"/>
                  <a:gd name="T49" fmla="*/ 136 h 141"/>
                  <a:gd name="T50" fmla="*/ 150 w 164"/>
                  <a:gd name="T51" fmla="*/ 140 h 141"/>
                  <a:gd name="T52" fmla="*/ 145 w 164"/>
                  <a:gd name="T53" fmla="*/ 141 h 141"/>
                  <a:gd name="T54" fmla="*/ 145 w 164"/>
                  <a:gd name="T55" fmla="*/ 141 h 141"/>
                  <a:gd name="T56" fmla="*/ 32 w 164"/>
                  <a:gd name="T57" fmla="*/ 112 h 141"/>
                  <a:gd name="T58" fmla="*/ 131 w 164"/>
                  <a:gd name="T59" fmla="*/ 112 h 141"/>
                  <a:gd name="T60" fmla="*/ 134 w 164"/>
                  <a:gd name="T61" fmla="*/ 34 h 141"/>
                  <a:gd name="T62" fmla="*/ 46 w 164"/>
                  <a:gd name="T63" fmla="*/ 30 h 141"/>
                  <a:gd name="T64" fmla="*/ 32 w 164"/>
                  <a:gd name="T65" fmla="*/ 11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41">
                    <a:moveTo>
                      <a:pt x="145" y="141"/>
                    </a:moveTo>
                    <a:lnTo>
                      <a:pt x="16" y="141"/>
                    </a:lnTo>
                    <a:lnTo>
                      <a:pt x="16" y="141"/>
                    </a:lnTo>
                    <a:lnTo>
                      <a:pt x="9" y="140"/>
                    </a:lnTo>
                    <a:lnTo>
                      <a:pt x="4" y="136"/>
                    </a:lnTo>
                    <a:lnTo>
                      <a:pt x="4" y="136"/>
                    </a:lnTo>
                    <a:lnTo>
                      <a:pt x="2" y="131"/>
                    </a:lnTo>
                    <a:lnTo>
                      <a:pt x="0" y="124"/>
                    </a:lnTo>
                    <a:lnTo>
                      <a:pt x="20" y="13"/>
                    </a:lnTo>
                    <a:lnTo>
                      <a:pt x="20" y="13"/>
                    </a:lnTo>
                    <a:lnTo>
                      <a:pt x="21" y="8"/>
                    </a:lnTo>
                    <a:lnTo>
                      <a:pt x="23" y="4"/>
                    </a:lnTo>
                    <a:lnTo>
                      <a:pt x="28" y="0"/>
                    </a:lnTo>
                    <a:lnTo>
                      <a:pt x="34" y="0"/>
                    </a:lnTo>
                    <a:lnTo>
                      <a:pt x="150" y="4"/>
                    </a:lnTo>
                    <a:lnTo>
                      <a:pt x="150" y="4"/>
                    </a:lnTo>
                    <a:lnTo>
                      <a:pt x="155" y="6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3" y="15"/>
                    </a:lnTo>
                    <a:lnTo>
                      <a:pt x="164" y="20"/>
                    </a:lnTo>
                    <a:lnTo>
                      <a:pt x="159" y="127"/>
                    </a:lnTo>
                    <a:lnTo>
                      <a:pt x="159" y="127"/>
                    </a:lnTo>
                    <a:lnTo>
                      <a:pt x="159" y="133"/>
                    </a:lnTo>
                    <a:lnTo>
                      <a:pt x="155" y="136"/>
                    </a:lnTo>
                    <a:lnTo>
                      <a:pt x="150" y="140"/>
                    </a:lnTo>
                    <a:lnTo>
                      <a:pt x="145" y="141"/>
                    </a:lnTo>
                    <a:lnTo>
                      <a:pt x="145" y="141"/>
                    </a:lnTo>
                    <a:close/>
                    <a:moveTo>
                      <a:pt x="32" y="112"/>
                    </a:moveTo>
                    <a:lnTo>
                      <a:pt x="131" y="112"/>
                    </a:lnTo>
                    <a:lnTo>
                      <a:pt x="134" y="34"/>
                    </a:lnTo>
                    <a:lnTo>
                      <a:pt x="46" y="30"/>
                    </a:lnTo>
                    <a:lnTo>
                      <a:pt x="32" y="1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0" name="Freeform 68">
                <a:extLst>
                  <a:ext uri="{FF2B5EF4-FFF2-40B4-BE49-F238E27FC236}">
                    <a16:creationId xmlns:a16="http://schemas.microsoft.com/office/drawing/2014/main" id="{86A6EB1A-D7C6-4B90-4ADB-1E22D38699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6" y="2423"/>
                <a:ext cx="82" cy="71"/>
              </a:xfrm>
              <a:custGeom>
                <a:avLst/>
                <a:gdLst>
                  <a:gd name="T0" fmla="*/ 150 w 164"/>
                  <a:gd name="T1" fmla="*/ 141 h 141"/>
                  <a:gd name="T2" fmla="*/ 150 w 164"/>
                  <a:gd name="T3" fmla="*/ 141 h 141"/>
                  <a:gd name="T4" fmla="*/ 150 w 164"/>
                  <a:gd name="T5" fmla="*/ 141 h 141"/>
                  <a:gd name="T6" fmla="*/ 19 w 164"/>
                  <a:gd name="T7" fmla="*/ 141 h 141"/>
                  <a:gd name="T8" fmla="*/ 19 w 164"/>
                  <a:gd name="T9" fmla="*/ 141 h 141"/>
                  <a:gd name="T10" fmla="*/ 14 w 164"/>
                  <a:gd name="T11" fmla="*/ 139 h 141"/>
                  <a:gd name="T12" fmla="*/ 9 w 164"/>
                  <a:gd name="T13" fmla="*/ 136 h 141"/>
                  <a:gd name="T14" fmla="*/ 7 w 164"/>
                  <a:gd name="T15" fmla="*/ 132 h 141"/>
                  <a:gd name="T16" fmla="*/ 5 w 164"/>
                  <a:gd name="T17" fmla="*/ 127 h 141"/>
                  <a:gd name="T18" fmla="*/ 0 w 164"/>
                  <a:gd name="T19" fmla="*/ 19 h 141"/>
                  <a:gd name="T20" fmla="*/ 0 w 164"/>
                  <a:gd name="T21" fmla="*/ 19 h 141"/>
                  <a:gd name="T22" fmla="*/ 2 w 164"/>
                  <a:gd name="T23" fmla="*/ 14 h 141"/>
                  <a:gd name="T24" fmla="*/ 4 w 164"/>
                  <a:gd name="T25" fmla="*/ 9 h 141"/>
                  <a:gd name="T26" fmla="*/ 4 w 164"/>
                  <a:gd name="T27" fmla="*/ 9 h 141"/>
                  <a:gd name="T28" fmla="*/ 9 w 164"/>
                  <a:gd name="T29" fmla="*/ 5 h 141"/>
                  <a:gd name="T30" fmla="*/ 14 w 164"/>
                  <a:gd name="T31" fmla="*/ 3 h 141"/>
                  <a:gd name="T32" fmla="*/ 131 w 164"/>
                  <a:gd name="T33" fmla="*/ 0 h 141"/>
                  <a:gd name="T34" fmla="*/ 131 w 164"/>
                  <a:gd name="T35" fmla="*/ 0 h 141"/>
                  <a:gd name="T36" fmla="*/ 136 w 164"/>
                  <a:gd name="T37" fmla="*/ 0 h 141"/>
                  <a:gd name="T38" fmla="*/ 141 w 164"/>
                  <a:gd name="T39" fmla="*/ 3 h 141"/>
                  <a:gd name="T40" fmla="*/ 145 w 164"/>
                  <a:gd name="T41" fmla="*/ 7 h 141"/>
                  <a:gd name="T42" fmla="*/ 146 w 164"/>
                  <a:gd name="T43" fmla="*/ 12 h 141"/>
                  <a:gd name="T44" fmla="*/ 162 w 164"/>
                  <a:gd name="T45" fmla="*/ 120 h 141"/>
                  <a:gd name="T46" fmla="*/ 162 w 164"/>
                  <a:gd name="T47" fmla="*/ 120 h 141"/>
                  <a:gd name="T48" fmla="*/ 164 w 164"/>
                  <a:gd name="T49" fmla="*/ 125 h 141"/>
                  <a:gd name="T50" fmla="*/ 164 w 164"/>
                  <a:gd name="T51" fmla="*/ 125 h 141"/>
                  <a:gd name="T52" fmla="*/ 164 w 164"/>
                  <a:gd name="T53" fmla="*/ 132 h 141"/>
                  <a:gd name="T54" fmla="*/ 161 w 164"/>
                  <a:gd name="T55" fmla="*/ 136 h 141"/>
                  <a:gd name="T56" fmla="*/ 155 w 164"/>
                  <a:gd name="T57" fmla="*/ 139 h 141"/>
                  <a:gd name="T58" fmla="*/ 150 w 164"/>
                  <a:gd name="T59" fmla="*/ 141 h 141"/>
                  <a:gd name="T60" fmla="*/ 150 w 164"/>
                  <a:gd name="T61" fmla="*/ 141 h 141"/>
                  <a:gd name="T62" fmla="*/ 34 w 164"/>
                  <a:gd name="T63" fmla="*/ 111 h 141"/>
                  <a:gd name="T64" fmla="*/ 132 w 164"/>
                  <a:gd name="T65" fmla="*/ 111 h 141"/>
                  <a:gd name="T66" fmla="*/ 118 w 164"/>
                  <a:gd name="T67" fmla="*/ 30 h 141"/>
                  <a:gd name="T68" fmla="*/ 30 w 164"/>
                  <a:gd name="T69" fmla="*/ 32 h 141"/>
                  <a:gd name="T70" fmla="*/ 34 w 164"/>
                  <a:gd name="T71" fmla="*/ 1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4" h="141">
                    <a:moveTo>
                      <a:pt x="150" y="141"/>
                    </a:moveTo>
                    <a:lnTo>
                      <a:pt x="150" y="141"/>
                    </a:lnTo>
                    <a:lnTo>
                      <a:pt x="150" y="141"/>
                    </a:lnTo>
                    <a:lnTo>
                      <a:pt x="19" y="141"/>
                    </a:lnTo>
                    <a:lnTo>
                      <a:pt x="19" y="141"/>
                    </a:lnTo>
                    <a:lnTo>
                      <a:pt x="14" y="139"/>
                    </a:lnTo>
                    <a:lnTo>
                      <a:pt x="9" y="136"/>
                    </a:lnTo>
                    <a:lnTo>
                      <a:pt x="7" y="132"/>
                    </a:lnTo>
                    <a:lnTo>
                      <a:pt x="5" y="12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14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9" y="5"/>
                    </a:lnTo>
                    <a:lnTo>
                      <a:pt x="14" y="3"/>
                    </a:lnTo>
                    <a:lnTo>
                      <a:pt x="131" y="0"/>
                    </a:lnTo>
                    <a:lnTo>
                      <a:pt x="131" y="0"/>
                    </a:lnTo>
                    <a:lnTo>
                      <a:pt x="136" y="0"/>
                    </a:lnTo>
                    <a:lnTo>
                      <a:pt x="141" y="3"/>
                    </a:lnTo>
                    <a:lnTo>
                      <a:pt x="145" y="7"/>
                    </a:lnTo>
                    <a:lnTo>
                      <a:pt x="146" y="12"/>
                    </a:lnTo>
                    <a:lnTo>
                      <a:pt x="162" y="120"/>
                    </a:lnTo>
                    <a:lnTo>
                      <a:pt x="162" y="120"/>
                    </a:lnTo>
                    <a:lnTo>
                      <a:pt x="164" y="125"/>
                    </a:lnTo>
                    <a:lnTo>
                      <a:pt x="164" y="125"/>
                    </a:lnTo>
                    <a:lnTo>
                      <a:pt x="164" y="132"/>
                    </a:lnTo>
                    <a:lnTo>
                      <a:pt x="161" y="136"/>
                    </a:lnTo>
                    <a:lnTo>
                      <a:pt x="155" y="139"/>
                    </a:lnTo>
                    <a:lnTo>
                      <a:pt x="150" y="141"/>
                    </a:lnTo>
                    <a:lnTo>
                      <a:pt x="150" y="141"/>
                    </a:lnTo>
                    <a:close/>
                    <a:moveTo>
                      <a:pt x="34" y="111"/>
                    </a:moveTo>
                    <a:lnTo>
                      <a:pt x="132" y="111"/>
                    </a:lnTo>
                    <a:lnTo>
                      <a:pt x="118" y="30"/>
                    </a:lnTo>
                    <a:lnTo>
                      <a:pt x="30" y="32"/>
                    </a:lnTo>
                    <a:lnTo>
                      <a:pt x="34" y="1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1" name="Freeform 69">
                <a:extLst>
                  <a:ext uri="{FF2B5EF4-FFF2-40B4-BE49-F238E27FC236}">
                    <a16:creationId xmlns:a16="http://schemas.microsoft.com/office/drawing/2014/main" id="{2576E003-B43A-6BA5-E577-EEFBCAA955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06" y="2423"/>
                <a:ext cx="82" cy="71"/>
              </a:xfrm>
              <a:custGeom>
                <a:avLst/>
                <a:gdLst>
                  <a:gd name="T0" fmla="*/ 34 w 164"/>
                  <a:gd name="T1" fmla="*/ 141 h 141"/>
                  <a:gd name="T2" fmla="*/ 34 w 164"/>
                  <a:gd name="T3" fmla="*/ 141 h 141"/>
                  <a:gd name="T4" fmla="*/ 28 w 164"/>
                  <a:gd name="T5" fmla="*/ 139 h 141"/>
                  <a:gd name="T6" fmla="*/ 23 w 164"/>
                  <a:gd name="T7" fmla="*/ 137 h 141"/>
                  <a:gd name="T8" fmla="*/ 21 w 164"/>
                  <a:gd name="T9" fmla="*/ 132 h 141"/>
                  <a:gd name="T10" fmla="*/ 20 w 164"/>
                  <a:gd name="T11" fmla="*/ 128 h 141"/>
                  <a:gd name="T12" fmla="*/ 0 w 164"/>
                  <a:gd name="T13" fmla="*/ 16 h 141"/>
                  <a:gd name="T14" fmla="*/ 0 w 164"/>
                  <a:gd name="T15" fmla="*/ 16 h 141"/>
                  <a:gd name="T16" fmla="*/ 2 w 164"/>
                  <a:gd name="T17" fmla="*/ 10 h 141"/>
                  <a:gd name="T18" fmla="*/ 4 w 164"/>
                  <a:gd name="T19" fmla="*/ 5 h 141"/>
                  <a:gd name="T20" fmla="*/ 4 w 164"/>
                  <a:gd name="T21" fmla="*/ 5 h 141"/>
                  <a:gd name="T22" fmla="*/ 9 w 164"/>
                  <a:gd name="T23" fmla="*/ 0 h 141"/>
                  <a:gd name="T24" fmla="*/ 16 w 164"/>
                  <a:gd name="T25" fmla="*/ 0 h 141"/>
                  <a:gd name="T26" fmla="*/ 145 w 164"/>
                  <a:gd name="T27" fmla="*/ 0 h 141"/>
                  <a:gd name="T28" fmla="*/ 145 w 164"/>
                  <a:gd name="T29" fmla="*/ 0 h 141"/>
                  <a:gd name="T30" fmla="*/ 150 w 164"/>
                  <a:gd name="T31" fmla="*/ 0 h 141"/>
                  <a:gd name="T32" fmla="*/ 155 w 164"/>
                  <a:gd name="T33" fmla="*/ 3 h 141"/>
                  <a:gd name="T34" fmla="*/ 159 w 164"/>
                  <a:gd name="T35" fmla="*/ 9 h 141"/>
                  <a:gd name="T36" fmla="*/ 159 w 164"/>
                  <a:gd name="T37" fmla="*/ 14 h 141"/>
                  <a:gd name="T38" fmla="*/ 164 w 164"/>
                  <a:gd name="T39" fmla="*/ 120 h 141"/>
                  <a:gd name="T40" fmla="*/ 164 w 164"/>
                  <a:gd name="T41" fmla="*/ 120 h 141"/>
                  <a:gd name="T42" fmla="*/ 163 w 164"/>
                  <a:gd name="T43" fmla="*/ 127 h 141"/>
                  <a:gd name="T44" fmla="*/ 161 w 164"/>
                  <a:gd name="T45" fmla="*/ 130 h 141"/>
                  <a:gd name="T46" fmla="*/ 161 w 164"/>
                  <a:gd name="T47" fmla="*/ 130 h 141"/>
                  <a:gd name="T48" fmla="*/ 155 w 164"/>
                  <a:gd name="T49" fmla="*/ 134 h 141"/>
                  <a:gd name="T50" fmla="*/ 150 w 164"/>
                  <a:gd name="T51" fmla="*/ 136 h 141"/>
                  <a:gd name="T52" fmla="*/ 34 w 164"/>
                  <a:gd name="T53" fmla="*/ 141 h 141"/>
                  <a:gd name="T54" fmla="*/ 34 w 164"/>
                  <a:gd name="T55" fmla="*/ 141 h 141"/>
                  <a:gd name="T56" fmla="*/ 34 w 164"/>
                  <a:gd name="T57" fmla="*/ 141 h 141"/>
                  <a:gd name="T58" fmla="*/ 34 w 164"/>
                  <a:gd name="T59" fmla="*/ 141 h 141"/>
                  <a:gd name="T60" fmla="*/ 32 w 164"/>
                  <a:gd name="T61" fmla="*/ 28 h 141"/>
                  <a:gd name="T62" fmla="*/ 46 w 164"/>
                  <a:gd name="T63" fmla="*/ 111 h 141"/>
                  <a:gd name="T64" fmla="*/ 134 w 164"/>
                  <a:gd name="T65" fmla="*/ 107 h 141"/>
                  <a:gd name="T66" fmla="*/ 131 w 164"/>
                  <a:gd name="T67" fmla="*/ 28 h 141"/>
                  <a:gd name="T68" fmla="*/ 32 w 164"/>
                  <a:gd name="T69" fmla="*/ 2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4" h="141">
                    <a:moveTo>
                      <a:pt x="34" y="141"/>
                    </a:moveTo>
                    <a:lnTo>
                      <a:pt x="34" y="141"/>
                    </a:lnTo>
                    <a:lnTo>
                      <a:pt x="28" y="139"/>
                    </a:lnTo>
                    <a:lnTo>
                      <a:pt x="23" y="137"/>
                    </a:lnTo>
                    <a:lnTo>
                      <a:pt x="21" y="132"/>
                    </a:lnTo>
                    <a:lnTo>
                      <a:pt x="20" y="12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9" y="0"/>
                    </a:lnTo>
                    <a:lnTo>
                      <a:pt x="16" y="0"/>
                    </a:lnTo>
                    <a:lnTo>
                      <a:pt x="145" y="0"/>
                    </a:lnTo>
                    <a:lnTo>
                      <a:pt x="145" y="0"/>
                    </a:lnTo>
                    <a:lnTo>
                      <a:pt x="150" y="0"/>
                    </a:lnTo>
                    <a:lnTo>
                      <a:pt x="155" y="3"/>
                    </a:lnTo>
                    <a:lnTo>
                      <a:pt x="159" y="9"/>
                    </a:lnTo>
                    <a:lnTo>
                      <a:pt x="159" y="14"/>
                    </a:lnTo>
                    <a:lnTo>
                      <a:pt x="164" y="120"/>
                    </a:lnTo>
                    <a:lnTo>
                      <a:pt x="164" y="120"/>
                    </a:lnTo>
                    <a:lnTo>
                      <a:pt x="163" y="127"/>
                    </a:lnTo>
                    <a:lnTo>
                      <a:pt x="161" y="130"/>
                    </a:lnTo>
                    <a:lnTo>
                      <a:pt x="161" y="130"/>
                    </a:lnTo>
                    <a:lnTo>
                      <a:pt x="155" y="134"/>
                    </a:lnTo>
                    <a:lnTo>
                      <a:pt x="150" y="136"/>
                    </a:lnTo>
                    <a:lnTo>
                      <a:pt x="34" y="141"/>
                    </a:lnTo>
                    <a:lnTo>
                      <a:pt x="34" y="141"/>
                    </a:lnTo>
                    <a:lnTo>
                      <a:pt x="34" y="141"/>
                    </a:lnTo>
                    <a:lnTo>
                      <a:pt x="34" y="141"/>
                    </a:lnTo>
                    <a:close/>
                    <a:moveTo>
                      <a:pt x="32" y="28"/>
                    </a:moveTo>
                    <a:lnTo>
                      <a:pt x="46" y="111"/>
                    </a:lnTo>
                    <a:lnTo>
                      <a:pt x="134" y="107"/>
                    </a:lnTo>
                    <a:lnTo>
                      <a:pt x="131" y="28"/>
                    </a:lnTo>
                    <a:lnTo>
                      <a:pt x="32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2" name="Freeform 70">
                <a:extLst>
                  <a:ext uri="{FF2B5EF4-FFF2-40B4-BE49-F238E27FC236}">
                    <a16:creationId xmlns:a16="http://schemas.microsoft.com/office/drawing/2014/main" id="{5160A988-FE78-6481-0004-5F5D5591FD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6" y="2524"/>
                <a:ext cx="82" cy="70"/>
              </a:xfrm>
              <a:custGeom>
                <a:avLst/>
                <a:gdLst>
                  <a:gd name="T0" fmla="*/ 131 w 164"/>
                  <a:gd name="T1" fmla="*/ 141 h 141"/>
                  <a:gd name="T2" fmla="*/ 131 w 164"/>
                  <a:gd name="T3" fmla="*/ 141 h 141"/>
                  <a:gd name="T4" fmla="*/ 131 w 164"/>
                  <a:gd name="T5" fmla="*/ 141 h 141"/>
                  <a:gd name="T6" fmla="*/ 14 w 164"/>
                  <a:gd name="T7" fmla="*/ 136 h 141"/>
                  <a:gd name="T8" fmla="*/ 14 w 164"/>
                  <a:gd name="T9" fmla="*/ 136 h 141"/>
                  <a:gd name="T10" fmla="*/ 9 w 164"/>
                  <a:gd name="T11" fmla="*/ 134 h 141"/>
                  <a:gd name="T12" fmla="*/ 4 w 164"/>
                  <a:gd name="T13" fmla="*/ 132 h 141"/>
                  <a:gd name="T14" fmla="*/ 4 w 164"/>
                  <a:gd name="T15" fmla="*/ 132 h 141"/>
                  <a:gd name="T16" fmla="*/ 2 w 164"/>
                  <a:gd name="T17" fmla="*/ 127 h 141"/>
                  <a:gd name="T18" fmla="*/ 0 w 164"/>
                  <a:gd name="T19" fmla="*/ 121 h 141"/>
                  <a:gd name="T20" fmla="*/ 5 w 164"/>
                  <a:gd name="T21" fmla="*/ 14 h 141"/>
                  <a:gd name="T22" fmla="*/ 5 w 164"/>
                  <a:gd name="T23" fmla="*/ 14 h 141"/>
                  <a:gd name="T24" fmla="*/ 5 w 164"/>
                  <a:gd name="T25" fmla="*/ 9 h 141"/>
                  <a:gd name="T26" fmla="*/ 9 w 164"/>
                  <a:gd name="T27" fmla="*/ 3 h 141"/>
                  <a:gd name="T28" fmla="*/ 14 w 164"/>
                  <a:gd name="T29" fmla="*/ 0 h 141"/>
                  <a:gd name="T30" fmla="*/ 20 w 164"/>
                  <a:gd name="T31" fmla="*/ 0 h 141"/>
                  <a:gd name="T32" fmla="*/ 148 w 164"/>
                  <a:gd name="T33" fmla="*/ 0 h 141"/>
                  <a:gd name="T34" fmla="*/ 148 w 164"/>
                  <a:gd name="T35" fmla="*/ 0 h 141"/>
                  <a:gd name="T36" fmla="*/ 155 w 164"/>
                  <a:gd name="T37" fmla="*/ 2 h 141"/>
                  <a:gd name="T38" fmla="*/ 161 w 164"/>
                  <a:gd name="T39" fmla="*/ 5 h 141"/>
                  <a:gd name="T40" fmla="*/ 161 w 164"/>
                  <a:gd name="T41" fmla="*/ 5 h 141"/>
                  <a:gd name="T42" fmla="*/ 163 w 164"/>
                  <a:gd name="T43" fmla="*/ 10 h 141"/>
                  <a:gd name="T44" fmla="*/ 164 w 164"/>
                  <a:gd name="T45" fmla="*/ 16 h 141"/>
                  <a:gd name="T46" fmla="*/ 145 w 164"/>
                  <a:gd name="T47" fmla="*/ 128 h 141"/>
                  <a:gd name="T48" fmla="*/ 145 w 164"/>
                  <a:gd name="T49" fmla="*/ 128 h 141"/>
                  <a:gd name="T50" fmla="*/ 143 w 164"/>
                  <a:gd name="T51" fmla="*/ 134 h 141"/>
                  <a:gd name="T52" fmla="*/ 141 w 164"/>
                  <a:gd name="T53" fmla="*/ 137 h 141"/>
                  <a:gd name="T54" fmla="*/ 136 w 164"/>
                  <a:gd name="T55" fmla="*/ 139 h 141"/>
                  <a:gd name="T56" fmla="*/ 131 w 164"/>
                  <a:gd name="T57" fmla="*/ 141 h 141"/>
                  <a:gd name="T58" fmla="*/ 131 w 164"/>
                  <a:gd name="T59" fmla="*/ 141 h 141"/>
                  <a:gd name="T60" fmla="*/ 30 w 164"/>
                  <a:gd name="T61" fmla="*/ 107 h 141"/>
                  <a:gd name="T62" fmla="*/ 118 w 164"/>
                  <a:gd name="T63" fmla="*/ 111 h 141"/>
                  <a:gd name="T64" fmla="*/ 133 w 164"/>
                  <a:gd name="T65" fmla="*/ 28 h 141"/>
                  <a:gd name="T66" fmla="*/ 34 w 164"/>
                  <a:gd name="T67" fmla="*/ 28 h 141"/>
                  <a:gd name="T68" fmla="*/ 30 w 164"/>
                  <a:gd name="T69" fmla="*/ 107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4" h="141">
                    <a:moveTo>
                      <a:pt x="131" y="141"/>
                    </a:moveTo>
                    <a:lnTo>
                      <a:pt x="131" y="141"/>
                    </a:lnTo>
                    <a:lnTo>
                      <a:pt x="131" y="141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9" y="134"/>
                    </a:lnTo>
                    <a:lnTo>
                      <a:pt x="4" y="132"/>
                    </a:lnTo>
                    <a:lnTo>
                      <a:pt x="4" y="132"/>
                    </a:lnTo>
                    <a:lnTo>
                      <a:pt x="2" y="127"/>
                    </a:lnTo>
                    <a:lnTo>
                      <a:pt x="0" y="121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9" y="3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148" y="0"/>
                    </a:lnTo>
                    <a:lnTo>
                      <a:pt x="148" y="0"/>
                    </a:lnTo>
                    <a:lnTo>
                      <a:pt x="155" y="2"/>
                    </a:lnTo>
                    <a:lnTo>
                      <a:pt x="161" y="5"/>
                    </a:lnTo>
                    <a:lnTo>
                      <a:pt x="161" y="5"/>
                    </a:lnTo>
                    <a:lnTo>
                      <a:pt x="163" y="10"/>
                    </a:lnTo>
                    <a:lnTo>
                      <a:pt x="164" y="16"/>
                    </a:lnTo>
                    <a:lnTo>
                      <a:pt x="145" y="128"/>
                    </a:lnTo>
                    <a:lnTo>
                      <a:pt x="145" y="128"/>
                    </a:lnTo>
                    <a:lnTo>
                      <a:pt x="143" y="134"/>
                    </a:lnTo>
                    <a:lnTo>
                      <a:pt x="141" y="137"/>
                    </a:lnTo>
                    <a:lnTo>
                      <a:pt x="136" y="139"/>
                    </a:lnTo>
                    <a:lnTo>
                      <a:pt x="131" y="141"/>
                    </a:lnTo>
                    <a:lnTo>
                      <a:pt x="131" y="141"/>
                    </a:lnTo>
                    <a:close/>
                    <a:moveTo>
                      <a:pt x="30" y="107"/>
                    </a:moveTo>
                    <a:lnTo>
                      <a:pt x="118" y="111"/>
                    </a:lnTo>
                    <a:lnTo>
                      <a:pt x="133" y="28"/>
                    </a:lnTo>
                    <a:lnTo>
                      <a:pt x="34" y="28"/>
                    </a:lnTo>
                    <a:lnTo>
                      <a:pt x="30" y="10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3" name="Freeform 71">
                <a:extLst>
                  <a:ext uri="{FF2B5EF4-FFF2-40B4-BE49-F238E27FC236}">
                    <a16:creationId xmlns:a16="http://schemas.microsoft.com/office/drawing/2014/main" id="{98E85A35-224B-ACD9-7F1B-10B709CD0B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7" y="2524"/>
                <a:ext cx="82" cy="70"/>
              </a:xfrm>
              <a:custGeom>
                <a:avLst/>
                <a:gdLst>
                  <a:gd name="T0" fmla="*/ 145 w 164"/>
                  <a:gd name="T1" fmla="*/ 141 h 141"/>
                  <a:gd name="T2" fmla="*/ 14 w 164"/>
                  <a:gd name="T3" fmla="*/ 141 h 141"/>
                  <a:gd name="T4" fmla="*/ 14 w 164"/>
                  <a:gd name="T5" fmla="*/ 141 h 141"/>
                  <a:gd name="T6" fmla="*/ 9 w 164"/>
                  <a:gd name="T7" fmla="*/ 139 h 141"/>
                  <a:gd name="T8" fmla="*/ 4 w 164"/>
                  <a:gd name="T9" fmla="*/ 136 h 141"/>
                  <a:gd name="T10" fmla="*/ 4 w 164"/>
                  <a:gd name="T11" fmla="*/ 136 h 141"/>
                  <a:gd name="T12" fmla="*/ 2 w 164"/>
                  <a:gd name="T13" fmla="*/ 130 h 141"/>
                  <a:gd name="T14" fmla="*/ 0 w 164"/>
                  <a:gd name="T15" fmla="*/ 123 h 141"/>
                  <a:gd name="T16" fmla="*/ 20 w 164"/>
                  <a:gd name="T17" fmla="*/ 12 h 141"/>
                  <a:gd name="T18" fmla="*/ 20 w 164"/>
                  <a:gd name="T19" fmla="*/ 12 h 141"/>
                  <a:gd name="T20" fmla="*/ 20 w 164"/>
                  <a:gd name="T21" fmla="*/ 7 h 141"/>
                  <a:gd name="T22" fmla="*/ 23 w 164"/>
                  <a:gd name="T23" fmla="*/ 3 h 141"/>
                  <a:gd name="T24" fmla="*/ 29 w 164"/>
                  <a:gd name="T25" fmla="*/ 0 h 141"/>
                  <a:gd name="T26" fmla="*/ 34 w 164"/>
                  <a:gd name="T27" fmla="*/ 0 h 141"/>
                  <a:gd name="T28" fmla="*/ 150 w 164"/>
                  <a:gd name="T29" fmla="*/ 3 h 141"/>
                  <a:gd name="T30" fmla="*/ 150 w 164"/>
                  <a:gd name="T31" fmla="*/ 3 h 141"/>
                  <a:gd name="T32" fmla="*/ 156 w 164"/>
                  <a:gd name="T33" fmla="*/ 5 h 141"/>
                  <a:gd name="T34" fmla="*/ 161 w 164"/>
                  <a:gd name="T35" fmla="*/ 9 h 141"/>
                  <a:gd name="T36" fmla="*/ 161 w 164"/>
                  <a:gd name="T37" fmla="*/ 9 h 141"/>
                  <a:gd name="T38" fmla="*/ 163 w 164"/>
                  <a:gd name="T39" fmla="*/ 14 h 141"/>
                  <a:gd name="T40" fmla="*/ 164 w 164"/>
                  <a:gd name="T41" fmla="*/ 19 h 141"/>
                  <a:gd name="T42" fmla="*/ 159 w 164"/>
                  <a:gd name="T43" fmla="*/ 127 h 141"/>
                  <a:gd name="T44" fmla="*/ 159 w 164"/>
                  <a:gd name="T45" fmla="*/ 127 h 141"/>
                  <a:gd name="T46" fmla="*/ 157 w 164"/>
                  <a:gd name="T47" fmla="*/ 132 h 141"/>
                  <a:gd name="T48" fmla="*/ 156 w 164"/>
                  <a:gd name="T49" fmla="*/ 136 h 141"/>
                  <a:gd name="T50" fmla="*/ 150 w 164"/>
                  <a:gd name="T51" fmla="*/ 139 h 141"/>
                  <a:gd name="T52" fmla="*/ 145 w 164"/>
                  <a:gd name="T53" fmla="*/ 141 h 141"/>
                  <a:gd name="T54" fmla="*/ 145 w 164"/>
                  <a:gd name="T55" fmla="*/ 141 h 141"/>
                  <a:gd name="T56" fmla="*/ 32 w 164"/>
                  <a:gd name="T57" fmla="*/ 111 h 141"/>
                  <a:gd name="T58" fmla="*/ 131 w 164"/>
                  <a:gd name="T59" fmla="*/ 111 h 141"/>
                  <a:gd name="T60" fmla="*/ 134 w 164"/>
                  <a:gd name="T61" fmla="*/ 33 h 141"/>
                  <a:gd name="T62" fmla="*/ 46 w 164"/>
                  <a:gd name="T63" fmla="*/ 30 h 141"/>
                  <a:gd name="T64" fmla="*/ 32 w 164"/>
                  <a:gd name="T65" fmla="*/ 1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41">
                    <a:moveTo>
                      <a:pt x="145" y="141"/>
                    </a:moveTo>
                    <a:lnTo>
                      <a:pt x="14" y="141"/>
                    </a:lnTo>
                    <a:lnTo>
                      <a:pt x="14" y="141"/>
                    </a:lnTo>
                    <a:lnTo>
                      <a:pt x="9" y="139"/>
                    </a:lnTo>
                    <a:lnTo>
                      <a:pt x="4" y="136"/>
                    </a:lnTo>
                    <a:lnTo>
                      <a:pt x="4" y="136"/>
                    </a:lnTo>
                    <a:lnTo>
                      <a:pt x="2" y="130"/>
                    </a:lnTo>
                    <a:lnTo>
                      <a:pt x="0" y="123"/>
                    </a:lnTo>
                    <a:lnTo>
                      <a:pt x="20" y="12"/>
                    </a:lnTo>
                    <a:lnTo>
                      <a:pt x="20" y="12"/>
                    </a:lnTo>
                    <a:lnTo>
                      <a:pt x="20" y="7"/>
                    </a:lnTo>
                    <a:lnTo>
                      <a:pt x="23" y="3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150" y="3"/>
                    </a:lnTo>
                    <a:lnTo>
                      <a:pt x="150" y="3"/>
                    </a:lnTo>
                    <a:lnTo>
                      <a:pt x="156" y="5"/>
                    </a:lnTo>
                    <a:lnTo>
                      <a:pt x="161" y="9"/>
                    </a:lnTo>
                    <a:lnTo>
                      <a:pt x="161" y="9"/>
                    </a:lnTo>
                    <a:lnTo>
                      <a:pt x="163" y="14"/>
                    </a:lnTo>
                    <a:lnTo>
                      <a:pt x="164" y="19"/>
                    </a:lnTo>
                    <a:lnTo>
                      <a:pt x="159" y="127"/>
                    </a:lnTo>
                    <a:lnTo>
                      <a:pt x="159" y="127"/>
                    </a:lnTo>
                    <a:lnTo>
                      <a:pt x="157" y="132"/>
                    </a:lnTo>
                    <a:lnTo>
                      <a:pt x="156" y="136"/>
                    </a:lnTo>
                    <a:lnTo>
                      <a:pt x="150" y="139"/>
                    </a:lnTo>
                    <a:lnTo>
                      <a:pt x="145" y="141"/>
                    </a:lnTo>
                    <a:lnTo>
                      <a:pt x="145" y="141"/>
                    </a:lnTo>
                    <a:close/>
                    <a:moveTo>
                      <a:pt x="32" y="111"/>
                    </a:moveTo>
                    <a:lnTo>
                      <a:pt x="131" y="111"/>
                    </a:lnTo>
                    <a:lnTo>
                      <a:pt x="134" y="33"/>
                    </a:lnTo>
                    <a:lnTo>
                      <a:pt x="46" y="30"/>
                    </a:lnTo>
                    <a:lnTo>
                      <a:pt x="32" y="1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4" name="Freeform 72">
                <a:extLst>
                  <a:ext uri="{FF2B5EF4-FFF2-40B4-BE49-F238E27FC236}">
                    <a16:creationId xmlns:a16="http://schemas.microsoft.com/office/drawing/2014/main" id="{7A762572-F986-31AA-F3FD-5F7E58CF54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6" y="2616"/>
                <a:ext cx="82" cy="70"/>
              </a:xfrm>
              <a:custGeom>
                <a:avLst/>
                <a:gdLst>
                  <a:gd name="T0" fmla="*/ 150 w 164"/>
                  <a:gd name="T1" fmla="*/ 141 h 141"/>
                  <a:gd name="T2" fmla="*/ 150 w 164"/>
                  <a:gd name="T3" fmla="*/ 141 h 141"/>
                  <a:gd name="T4" fmla="*/ 148 w 164"/>
                  <a:gd name="T5" fmla="*/ 141 h 141"/>
                  <a:gd name="T6" fmla="*/ 20 w 164"/>
                  <a:gd name="T7" fmla="*/ 141 h 141"/>
                  <a:gd name="T8" fmla="*/ 20 w 164"/>
                  <a:gd name="T9" fmla="*/ 141 h 141"/>
                  <a:gd name="T10" fmla="*/ 14 w 164"/>
                  <a:gd name="T11" fmla="*/ 139 h 141"/>
                  <a:gd name="T12" fmla="*/ 9 w 164"/>
                  <a:gd name="T13" fmla="*/ 136 h 141"/>
                  <a:gd name="T14" fmla="*/ 5 w 164"/>
                  <a:gd name="T15" fmla="*/ 132 h 141"/>
                  <a:gd name="T16" fmla="*/ 5 w 164"/>
                  <a:gd name="T17" fmla="*/ 127 h 141"/>
                  <a:gd name="T18" fmla="*/ 0 w 164"/>
                  <a:gd name="T19" fmla="*/ 19 h 141"/>
                  <a:gd name="T20" fmla="*/ 0 w 164"/>
                  <a:gd name="T21" fmla="*/ 19 h 141"/>
                  <a:gd name="T22" fmla="*/ 2 w 164"/>
                  <a:gd name="T23" fmla="*/ 14 h 141"/>
                  <a:gd name="T24" fmla="*/ 4 w 164"/>
                  <a:gd name="T25" fmla="*/ 9 h 141"/>
                  <a:gd name="T26" fmla="*/ 4 w 164"/>
                  <a:gd name="T27" fmla="*/ 9 h 141"/>
                  <a:gd name="T28" fmla="*/ 9 w 164"/>
                  <a:gd name="T29" fmla="*/ 5 h 141"/>
                  <a:gd name="T30" fmla="*/ 14 w 164"/>
                  <a:gd name="T31" fmla="*/ 4 h 141"/>
                  <a:gd name="T32" fmla="*/ 131 w 164"/>
                  <a:gd name="T33" fmla="*/ 0 h 141"/>
                  <a:gd name="T34" fmla="*/ 131 w 164"/>
                  <a:gd name="T35" fmla="*/ 0 h 141"/>
                  <a:gd name="T36" fmla="*/ 136 w 164"/>
                  <a:gd name="T37" fmla="*/ 0 h 141"/>
                  <a:gd name="T38" fmla="*/ 141 w 164"/>
                  <a:gd name="T39" fmla="*/ 2 h 141"/>
                  <a:gd name="T40" fmla="*/ 145 w 164"/>
                  <a:gd name="T41" fmla="*/ 7 h 141"/>
                  <a:gd name="T42" fmla="*/ 145 w 164"/>
                  <a:gd name="T43" fmla="*/ 12 h 141"/>
                  <a:gd name="T44" fmla="*/ 163 w 164"/>
                  <a:gd name="T45" fmla="*/ 120 h 141"/>
                  <a:gd name="T46" fmla="*/ 163 w 164"/>
                  <a:gd name="T47" fmla="*/ 120 h 141"/>
                  <a:gd name="T48" fmla="*/ 164 w 164"/>
                  <a:gd name="T49" fmla="*/ 125 h 141"/>
                  <a:gd name="T50" fmla="*/ 164 w 164"/>
                  <a:gd name="T51" fmla="*/ 125 h 141"/>
                  <a:gd name="T52" fmla="*/ 163 w 164"/>
                  <a:gd name="T53" fmla="*/ 132 h 141"/>
                  <a:gd name="T54" fmla="*/ 161 w 164"/>
                  <a:gd name="T55" fmla="*/ 136 h 141"/>
                  <a:gd name="T56" fmla="*/ 155 w 164"/>
                  <a:gd name="T57" fmla="*/ 139 h 141"/>
                  <a:gd name="T58" fmla="*/ 150 w 164"/>
                  <a:gd name="T59" fmla="*/ 141 h 141"/>
                  <a:gd name="T60" fmla="*/ 150 w 164"/>
                  <a:gd name="T61" fmla="*/ 141 h 141"/>
                  <a:gd name="T62" fmla="*/ 34 w 164"/>
                  <a:gd name="T63" fmla="*/ 111 h 141"/>
                  <a:gd name="T64" fmla="*/ 133 w 164"/>
                  <a:gd name="T65" fmla="*/ 111 h 141"/>
                  <a:gd name="T66" fmla="*/ 118 w 164"/>
                  <a:gd name="T67" fmla="*/ 30 h 141"/>
                  <a:gd name="T68" fmla="*/ 30 w 164"/>
                  <a:gd name="T69" fmla="*/ 32 h 141"/>
                  <a:gd name="T70" fmla="*/ 34 w 164"/>
                  <a:gd name="T71" fmla="*/ 1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4" h="141">
                    <a:moveTo>
                      <a:pt x="150" y="141"/>
                    </a:moveTo>
                    <a:lnTo>
                      <a:pt x="150" y="141"/>
                    </a:lnTo>
                    <a:lnTo>
                      <a:pt x="148" y="141"/>
                    </a:lnTo>
                    <a:lnTo>
                      <a:pt x="20" y="141"/>
                    </a:lnTo>
                    <a:lnTo>
                      <a:pt x="20" y="141"/>
                    </a:lnTo>
                    <a:lnTo>
                      <a:pt x="14" y="139"/>
                    </a:lnTo>
                    <a:lnTo>
                      <a:pt x="9" y="136"/>
                    </a:lnTo>
                    <a:lnTo>
                      <a:pt x="5" y="132"/>
                    </a:lnTo>
                    <a:lnTo>
                      <a:pt x="5" y="127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14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9" y="5"/>
                    </a:lnTo>
                    <a:lnTo>
                      <a:pt x="14" y="4"/>
                    </a:lnTo>
                    <a:lnTo>
                      <a:pt x="131" y="0"/>
                    </a:lnTo>
                    <a:lnTo>
                      <a:pt x="131" y="0"/>
                    </a:lnTo>
                    <a:lnTo>
                      <a:pt x="136" y="0"/>
                    </a:lnTo>
                    <a:lnTo>
                      <a:pt x="141" y="2"/>
                    </a:lnTo>
                    <a:lnTo>
                      <a:pt x="145" y="7"/>
                    </a:lnTo>
                    <a:lnTo>
                      <a:pt x="145" y="12"/>
                    </a:lnTo>
                    <a:lnTo>
                      <a:pt x="163" y="120"/>
                    </a:lnTo>
                    <a:lnTo>
                      <a:pt x="163" y="120"/>
                    </a:lnTo>
                    <a:lnTo>
                      <a:pt x="164" y="125"/>
                    </a:lnTo>
                    <a:lnTo>
                      <a:pt x="164" y="125"/>
                    </a:lnTo>
                    <a:lnTo>
                      <a:pt x="163" y="132"/>
                    </a:lnTo>
                    <a:lnTo>
                      <a:pt x="161" y="136"/>
                    </a:lnTo>
                    <a:lnTo>
                      <a:pt x="155" y="139"/>
                    </a:lnTo>
                    <a:lnTo>
                      <a:pt x="150" y="141"/>
                    </a:lnTo>
                    <a:lnTo>
                      <a:pt x="150" y="141"/>
                    </a:lnTo>
                    <a:close/>
                    <a:moveTo>
                      <a:pt x="34" y="111"/>
                    </a:moveTo>
                    <a:lnTo>
                      <a:pt x="133" y="111"/>
                    </a:lnTo>
                    <a:lnTo>
                      <a:pt x="118" y="30"/>
                    </a:lnTo>
                    <a:lnTo>
                      <a:pt x="30" y="32"/>
                    </a:lnTo>
                    <a:lnTo>
                      <a:pt x="34" y="1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5" name="Freeform 73">
                <a:extLst>
                  <a:ext uri="{FF2B5EF4-FFF2-40B4-BE49-F238E27FC236}">
                    <a16:creationId xmlns:a16="http://schemas.microsoft.com/office/drawing/2014/main" id="{389BAC06-56B0-A165-FCD2-9D2585F27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7" y="2616"/>
                <a:ext cx="82" cy="70"/>
              </a:xfrm>
              <a:custGeom>
                <a:avLst/>
                <a:gdLst>
                  <a:gd name="T0" fmla="*/ 34 w 164"/>
                  <a:gd name="T1" fmla="*/ 141 h 141"/>
                  <a:gd name="T2" fmla="*/ 34 w 164"/>
                  <a:gd name="T3" fmla="*/ 141 h 141"/>
                  <a:gd name="T4" fmla="*/ 29 w 164"/>
                  <a:gd name="T5" fmla="*/ 139 h 141"/>
                  <a:gd name="T6" fmla="*/ 23 w 164"/>
                  <a:gd name="T7" fmla="*/ 138 h 141"/>
                  <a:gd name="T8" fmla="*/ 20 w 164"/>
                  <a:gd name="T9" fmla="*/ 132 h 141"/>
                  <a:gd name="T10" fmla="*/ 20 w 164"/>
                  <a:gd name="T11" fmla="*/ 129 h 141"/>
                  <a:gd name="T12" fmla="*/ 0 w 164"/>
                  <a:gd name="T13" fmla="*/ 16 h 141"/>
                  <a:gd name="T14" fmla="*/ 0 w 164"/>
                  <a:gd name="T15" fmla="*/ 16 h 141"/>
                  <a:gd name="T16" fmla="*/ 2 w 164"/>
                  <a:gd name="T17" fmla="*/ 11 h 141"/>
                  <a:gd name="T18" fmla="*/ 4 w 164"/>
                  <a:gd name="T19" fmla="*/ 5 h 141"/>
                  <a:gd name="T20" fmla="*/ 4 w 164"/>
                  <a:gd name="T21" fmla="*/ 5 h 141"/>
                  <a:gd name="T22" fmla="*/ 9 w 164"/>
                  <a:gd name="T23" fmla="*/ 0 h 141"/>
                  <a:gd name="T24" fmla="*/ 14 w 164"/>
                  <a:gd name="T25" fmla="*/ 0 h 141"/>
                  <a:gd name="T26" fmla="*/ 145 w 164"/>
                  <a:gd name="T27" fmla="*/ 0 h 141"/>
                  <a:gd name="T28" fmla="*/ 145 w 164"/>
                  <a:gd name="T29" fmla="*/ 0 h 141"/>
                  <a:gd name="T30" fmla="*/ 150 w 164"/>
                  <a:gd name="T31" fmla="*/ 0 h 141"/>
                  <a:gd name="T32" fmla="*/ 156 w 164"/>
                  <a:gd name="T33" fmla="*/ 4 h 141"/>
                  <a:gd name="T34" fmla="*/ 157 w 164"/>
                  <a:gd name="T35" fmla="*/ 9 h 141"/>
                  <a:gd name="T36" fmla="*/ 159 w 164"/>
                  <a:gd name="T37" fmla="*/ 14 h 141"/>
                  <a:gd name="T38" fmla="*/ 164 w 164"/>
                  <a:gd name="T39" fmla="*/ 120 h 141"/>
                  <a:gd name="T40" fmla="*/ 164 w 164"/>
                  <a:gd name="T41" fmla="*/ 120 h 141"/>
                  <a:gd name="T42" fmla="*/ 163 w 164"/>
                  <a:gd name="T43" fmla="*/ 127 h 141"/>
                  <a:gd name="T44" fmla="*/ 161 w 164"/>
                  <a:gd name="T45" fmla="*/ 131 h 141"/>
                  <a:gd name="T46" fmla="*/ 161 w 164"/>
                  <a:gd name="T47" fmla="*/ 131 h 141"/>
                  <a:gd name="T48" fmla="*/ 156 w 164"/>
                  <a:gd name="T49" fmla="*/ 134 h 141"/>
                  <a:gd name="T50" fmla="*/ 150 w 164"/>
                  <a:gd name="T51" fmla="*/ 136 h 141"/>
                  <a:gd name="T52" fmla="*/ 34 w 164"/>
                  <a:gd name="T53" fmla="*/ 141 h 141"/>
                  <a:gd name="T54" fmla="*/ 34 w 164"/>
                  <a:gd name="T55" fmla="*/ 141 h 141"/>
                  <a:gd name="T56" fmla="*/ 34 w 164"/>
                  <a:gd name="T57" fmla="*/ 141 h 141"/>
                  <a:gd name="T58" fmla="*/ 34 w 164"/>
                  <a:gd name="T59" fmla="*/ 141 h 141"/>
                  <a:gd name="T60" fmla="*/ 32 w 164"/>
                  <a:gd name="T61" fmla="*/ 28 h 141"/>
                  <a:gd name="T62" fmla="*/ 46 w 164"/>
                  <a:gd name="T63" fmla="*/ 111 h 141"/>
                  <a:gd name="T64" fmla="*/ 134 w 164"/>
                  <a:gd name="T65" fmla="*/ 108 h 141"/>
                  <a:gd name="T66" fmla="*/ 131 w 164"/>
                  <a:gd name="T67" fmla="*/ 28 h 141"/>
                  <a:gd name="T68" fmla="*/ 32 w 164"/>
                  <a:gd name="T69" fmla="*/ 2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4" h="141">
                    <a:moveTo>
                      <a:pt x="34" y="141"/>
                    </a:moveTo>
                    <a:lnTo>
                      <a:pt x="34" y="141"/>
                    </a:lnTo>
                    <a:lnTo>
                      <a:pt x="29" y="139"/>
                    </a:lnTo>
                    <a:lnTo>
                      <a:pt x="23" y="138"/>
                    </a:lnTo>
                    <a:lnTo>
                      <a:pt x="20" y="132"/>
                    </a:lnTo>
                    <a:lnTo>
                      <a:pt x="20" y="12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1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5" y="0"/>
                    </a:lnTo>
                    <a:lnTo>
                      <a:pt x="145" y="0"/>
                    </a:lnTo>
                    <a:lnTo>
                      <a:pt x="150" y="0"/>
                    </a:lnTo>
                    <a:lnTo>
                      <a:pt x="156" y="4"/>
                    </a:lnTo>
                    <a:lnTo>
                      <a:pt x="157" y="9"/>
                    </a:lnTo>
                    <a:lnTo>
                      <a:pt x="159" y="14"/>
                    </a:lnTo>
                    <a:lnTo>
                      <a:pt x="164" y="120"/>
                    </a:lnTo>
                    <a:lnTo>
                      <a:pt x="164" y="120"/>
                    </a:lnTo>
                    <a:lnTo>
                      <a:pt x="163" y="127"/>
                    </a:lnTo>
                    <a:lnTo>
                      <a:pt x="161" y="131"/>
                    </a:lnTo>
                    <a:lnTo>
                      <a:pt x="161" y="131"/>
                    </a:lnTo>
                    <a:lnTo>
                      <a:pt x="156" y="134"/>
                    </a:lnTo>
                    <a:lnTo>
                      <a:pt x="150" y="136"/>
                    </a:lnTo>
                    <a:lnTo>
                      <a:pt x="34" y="141"/>
                    </a:lnTo>
                    <a:lnTo>
                      <a:pt x="34" y="141"/>
                    </a:lnTo>
                    <a:lnTo>
                      <a:pt x="34" y="141"/>
                    </a:lnTo>
                    <a:lnTo>
                      <a:pt x="34" y="141"/>
                    </a:lnTo>
                    <a:close/>
                    <a:moveTo>
                      <a:pt x="32" y="28"/>
                    </a:moveTo>
                    <a:lnTo>
                      <a:pt x="46" y="111"/>
                    </a:lnTo>
                    <a:lnTo>
                      <a:pt x="134" y="108"/>
                    </a:lnTo>
                    <a:lnTo>
                      <a:pt x="131" y="28"/>
                    </a:lnTo>
                    <a:lnTo>
                      <a:pt x="32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6" name="Freeform 74">
                <a:extLst>
                  <a:ext uri="{FF2B5EF4-FFF2-40B4-BE49-F238E27FC236}">
                    <a16:creationId xmlns:a16="http://schemas.microsoft.com/office/drawing/2014/main" id="{9D404615-E290-EF55-0857-5644C5872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5" y="2550"/>
                <a:ext cx="140" cy="189"/>
              </a:xfrm>
              <a:custGeom>
                <a:avLst/>
                <a:gdLst>
                  <a:gd name="T0" fmla="*/ 16 w 281"/>
                  <a:gd name="T1" fmla="*/ 377 h 377"/>
                  <a:gd name="T2" fmla="*/ 16 w 281"/>
                  <a:gd name="T3" fmla="*/ 377 h 377"/>
                  <a:gd name="T4" fmla="*/ 14 w 281"/>
                  <a:gd name="T5" fmla="*/ 377 h 377"/>
                  <a:gd name="T6" fmla="*/ 14 w 281"/>
                  <a:gd name="T7" fmla="*/ 377 h 377"/>
                  <a:gd name="T8" fmla="*/ 9 w 281"/>
                  <a:gd name="T9" fmla="*/ 377 h 377"/>
                  <a:gd name="T10" fmla="*/ 4 w 281"/>
                  <a:gd name="T11" fmla="*/ 373 h 377"/>
                  <a:gd name="T12" fmla="*/ 2 w 281"/>
                  <a:gd name="T13" fmla="*/ 368 h 377"/>
                  <a:gd name="T14" fmla="*/ 0 w 281"/>
                  <a:gd name="T15" fmla="*/ 363 h 377"/>
                  <a:gd name="T16" fmla="*/ 14 w 281"/>
                  <a:gd name="T17" fmla="*/ 14 h 377"/>
                  <a:gd name="T18" fmla="*/ 14 w 281"/>
                  <a:gd name="T19" fmla="*/ 14 h 377"/>
                  <a:gd name="T20" fmla="*/ 16 w 281"/>
                  <a:gd name="T21" fmla="*/ 8 h 377"/>
                  <a:gd name="T22" fmla="*/ 18 w 281"/>
                  <a:gd name="T23" fmla="*/ 3 h 377"/>
                  <a:gd name="T24" fmla="*/ 23 w 281"/>
                  <a:gd name="T25" fmla="*/ 1 h 377"/>
                  <a:gd name="T26" fmla="*/ 29 w 281"/>
                  <a:gd name="T27" fmla="*/ 0 h 377"/>
                  <a:gd name="T28" fmla="*/ 217 w 281"/>
                  <a:gd name="T29" fmla="*/ 5 h 377"/>
                  <a:gd name="T30" fmla="*/ 217 w 281"/>
                  <a:gd name="T31" fmla="*/ 5 h 377"/>
                  <a:gd name="T32" fmla="*/ 223 w 281"/>
                  <a:gd name="T33" fmla="*/ 5 h 377"/>
                  <a:gd name="T34" fmla="*/ 226 w 281"/>
                  <a:gd name="T35" fmla="*/ 8 h 377"/>
                  <a:gd name="T36" fmla="*/ 230 w 281"/>
                  <a:gd name="T37" fmla="*/ 12 h 377"/>
                  <a:gd name="T38" fmla="*/ 231 w 281"/>
                  <a:gd name="T39" fmla="*/ 17 h 377"/>
                  <a:gd name="T40" fmla="*/ 281 w 281"/>
                  <a:gd name="T41" fmla="*/ 338 h 377"/>
                  <a:gd name="T42" fmla="*/ 281 w 281"/>
                  <a:gd name="T43" fmla="*/ 338 h 377"/>
                  <a:gd name="T44" fmla="*/ 279 w 281"/>
                  <a:gd name="T45" fmla="*/ 343 h 377"/>
                  <a:gd name="T46" fmla="*/ 277 w 281"/>
                  <a:gd name="T47" fmla="*/ 349 h 377"/>
                  <a:gd name="T48" fmla="*/ 274 w 281"/>
                  <a:gd name="T49" fmla="*/ 354 h 377"/>
                  <a:gd name="T50" fmla="*/ 268 w 281"/>
                  <a:gd name="T51" fmla="*/ 356 h 377"/>
                  <a:gd name="T52" fmla="*/ 268 w 281"/>
                  <a:gd name="T53" fmla="*/ 356 h 377"/>
                  <a:gd name="T54" fmla="*/ 261 w 281"/>
                  <a:gd name="T55" fmla="*/ 354 h 377"/>
                  <a:gd name="T56" fmla="*/ 258 w 281"/>
                  <a:gd name="T57" fmla="*/ 352 h 377"/>
                  <a:gd name="T58" fmla="*/ 253 w 281"/>
                  <a:gd name="T59" fmla="*/ 349 h 377"/>
                  <a:gd name="T60" fmla="*/ 251 w 281"/>
                  <a:gd name="T61" fmla="*/ 343 h 377"/>
                  <a:gd name="T62" fmla="*/ 203 w 281"/>
                  <a:gd name="T63" fmla="*/ 33 h 377"/>
                  <a:gd name="T64" fmla="*/ 43 w 281"/>
                  <a:gd name="T65" fmla="*/ 30 h 377"/>
                  <a:gd name="T66" fmla="*/ 30 w 281"/>
                  <a:gd name="T67" fmla="*/ 363 h 377"/>
                  <a:gd name="T68" fmla="*/ 30 w 281"/>
                  <a:gd name="T69" fmla="*/ 363 h 377"/>
                  <a:gd name="T70" fmla="*/ 29 w 281"/>
                  <a:gd name="T71" fmla="*/ 370 h 377"/>
                  <a:gd name="T72" fmla="*/ 25 w 281"/>
                  <a:gd name="T73" fmla="*/ 373 h 377"/>
                  <a:gd name="T74" fmla="*/ 21 w 281"/>
                  <a:gd name="T75" fmla="*/ 377 h 377"/>
                  <a:gd name="T76" fmla="*/ 16 w 281"/>
                  <a:gd name="T77" fmla="*/ 377 h 377"/>
                  <a:gd name="T78" fmla="*/ 16 w 281"/>
                  <a:gd name="T79" fmla="*/ 3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1" h="377">
                    <a:moveTo>
                      <a:pt x="16" y="377"/>
                    </a:moveTo>
                    <a:lnTo>
                      <a:pt x="16" y="377"/>
                    </a:lnTo>
                    <a:lnTo>
                      <a:pt x="14" y="377"/>
                    </a:lnTo>
                    <a:lnTo>
                      <a:pt x="14" y="377"/>
                    </a:lnTo>
                    <a:lnTo>
                      <a:pt x="9" y="377"/>
                    </a:lnTo>
                    <a:lnTo>
                      <a:pt x="4" y="373"/>
                    </a:lnTo>
                    <a:lnTo>
                      <a:pt x="2" y="368"/>
                    </a:lnTo>
                    <a:lnTo>
                      <a:pt x="0" y="363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6" y="8"/>
                    </a:lnTo>
                    <a:lnTo>
                      <a:pt x="18" y="3"/>
                    </a:lnTo>
                    <a:lnTo>
                      <a:pt x="23" y="1"/>
                    </a:lnTo>
                    <a:lnTo>
                      <a:pt x="29" y="0"/>
                    </a:lnTo>
                    <a:lnTo>
                      <a:pt x="217" y="5"/>
                    </a:lnTo>
                    <a:lnTo>
                      <a:pt x="217" y="5"/>
                    </a:lnTo>
                    <a:lnTo>
                      <a:pt x="223" y="5"/>
                    </a:lnTo>
                    <a:lnTo>
                      <a:pt x="226" y="8"/>
                    </a:lnTo>
                    <a:lnTo>
                      <a:pt x="230" y="12"/>
                    </a:lnTo>
                    <a:lnTo>
                      <a:pt x="231" y="17"/>
                    </a:lnTo>
                    <a:lnTo>
                      <a:pt x="281" y="338"/>
                    </a:lnTo>
                    <a:lnTo>
                      <a:pt x="281" y="338"/>
                    </a:lnTo>
                    <a:lnTo>
                      <a:pt x="279" y="343"/>
                    </a:lnTo>
                    <a:lnTo>
                      <a:pt x="277" y="349"/>
                    </a:lnTo>
                    <a:lnTo>
                      <a:pt x="274" y="354"/>
                    </a:lnTo>
                    <a:lnTo>
                      <a:pt x="268" y="356"/>
                    </a:lnTo>
                    <a:lnTo>
                      <a:pt x="268" y="356"/>
                    </a:lnTo>
                    <a:lnTo>
                      <a:pt x="261" y="354"/>
                    </a:lnTo>
                    <a:lnTo>
                      <a:pt x="258" y="352"/>
                    </a:lnTo>
                    <a:lnTo>
                      <a:pt x="253" y="349"/>
                    </a:lnTo>
                    <a:lnTo>
                      <a:pt x="251" y="343"/>
                    </a:lnTo>
                    <a:lnTo>
                      <a:pt x="203" y="33"/>
                    </a:lnTo>
                    <a:lnTo>
                      <a:pt x="43" y="30"/>
                    </a:lnTo>
                    <a:lnTo>
                      <a:pt x="30" y="363"/>
                    </a:lnTo>
                    <a:lnTo>
                      <a:pt x="30" y="363"/>
                    </a:lnTo>
                    <a:lnTo>
                      <a:pt x="29" y="370"/>
                    </a:lnTo>
                    <a:lnTo>
                      <a:pt x="25" y="373"/>
                    </a:lnTo>
                    <a:lnTo>
                      <a:pt x="21" y="377"/>
                    </a:lnTo>
                    <a:lnTo>
                      <a:pt x="16" y="377"/>
                    </a:lnTo>
                    <a:lnTo>
                      <a:pt x="16" y="37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7" name="Freeform 75">
                <a:extLst>
                  <a:ext uri="{FF2B5EF4-FFF2-40B4-BE49-F238E27FC236}">
                    <a16:creationId xmlns:a16="http://schemas.microsoft.com/office/drawing/2014/main" id="{3FA0AA6E-5B24-2D47-97FA-CF1FC666F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2555"/>
                <a:ext cx="29" cy="191"/>
              </a:xfrm>
              <a:custGeom>
                <a:avLst/>
                <a:gdLst>
                  <a:gd name="T0" fmla="*/ 42 w 56"/>
                  <a:gd name="T1" fmla="*/ 383 h 383"/>
                  <a:gd name="T2" fmla="*/ 42 w 56"/>
                  <a:gd name="T3" fmla="*/ 383 h 383"/>
                  <a:gd name="T4" fmla="*/ 37 w 56"/>
                  <a:gd name="T5" fmla="*/ 381 h 383"/>
                  <a:gd name="T6" fmla="*/ 32 w 56"/>
                  <a:gd name="T7" fmla="*/ 379 h 383"/>
                  <a:gd name="T8" fmla="*/ 28 w 56"/>
                  <a:gd name="T9" fmla="*/ 374 h 383"/>
                  <a:gd name="T10" fmla="*/ 26 w 56"/>
                  <a:gd name="T11" fmla="*/ 369 h 383"/>
                  <a:gd name="T12" fmla="*/ 0 w 56"/>
                  <a:gd name="T13" fmla="*/ 16 h 383"/>
                  <a:gd name="T14" fmla="*/ 0 w 56"/>
                  <a:gd name="T15" fmla="*/ 16 h 383"/>
                  <a:gd name="T16" fmla="*/ 2 w 56"/>
                  <a:gd name="T17" fmla="*/ 11 h 383"/>
                  <a:gd name="T18" fmla="*/ 3 w 56"/>
                  <a:gd name="T19" fmla="*/ 6 h 383"/>
                  <a:gd name="T20" fmla="*/ 9 w 56"/>
                  <a:gd name="T21" fmla="*/ 2 h 383"/>
                  <a:gd name="T22" fmla="*/ 14 w 56"/>
                  <a:gd name="T23" fmla="*/ 0 h 383"/>
                  <a:gd name="T24" fmla="*/ 14 w 56"/>
                  <a:gd name="T25" fmla="*/ 0 h 383"/>
                  <a:gd name="T26" fmla="*/ 19 w 56"/>
                  <a:gd name="T27" fmla="*/ 2 h 383"/>
                  <a:gd name="T28" fmla="*/ 25 w 56"/>
                  <a:gd name="T29" fmla="*/ 4 h 383"/>
                  <a:gd name="T30" fmla="*/ 28 w 56"/>
                  <a:gd name="T31" fmla="*/ 9 h 383"/>
                  <a:gd name="T32" fmla="*/ 30 w 56"/>
                  <a:gd name="T33" fmla="*/ 15 h 383"/>
                  <a:gd name="T34" fmla="*/ 56 w 56"/>
                  <a:gd name="T35" fmla="*/ 367 h 383"/>
                  <a:gd name="T36" fmla="*/ 56 w 56"/>
                  <a:gd name="T37" fmla="*/ 367 h 383"/>
                  <a:gd name="T38" fmla="*/ 55 w 56"/>
                  <a:gd name="T39" fmla="*/ 372 h 383"/>
                  <a:gd name="T40" fmla="*/ 53 w 56"/>
                  <a:gd name="T41" fmla="*/ 378 h 383"/>
                  <a:gd name="T42" fmla="*/ 48 w 56"/>
                  <a:gd name="T43" fmla="*/ 381 h 383"/>
                  <a:gd name="T44" fmla="*/ 42 w 56"/>
                  <a:gd name="T45" fmla="*/ 383 h 383"/>
                  <a:gd name="T46" fmla="*/ 42 w 56"/>
                  <a:gd name="T47" fmla="*/ 383 h 383"/>
                  <a:gd name="T48" fmla="*/ 42 w 56"/>
                  <a:gd name="T49" fmla="*/ 383 h 383"/>
                  <a:gd name="T50" fmla="*/ 42 w 56"/>
                  <a:gd name="T51" fmla="*/ 383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6" h="383">
                    <a:moveTo>
                      <a:pt x="42" y="383"/>
                    </a:moveTo>
                    <a:lnTo>
                      <a:pt x="42" y="383"/>
                    </a:lnTo>
                    <a:lnTo>
                      <a:pt x="37" y="381"/>
                    </a:lnTo>
                    <a:lnTo>
                      <a:pt x="32" y="379"/>
                    </a:lnTo>
                    <a:lnTo>
                      <a:pt x="28" y="374"/>
                    </a:lnTo>
                    <a:lnTo>
                      <a:pt x="26" y="36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1"/>
                    </a:lnTo>
                    <a:lnTo>
                      <a:pt x="3" y="6"/>
                    </a:lnTo>
                    <a:lnTo>
                      <a:pt x="9" y="2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2"/>
                    </a:lnTo>
                    <a:lnTo>
                      <a:pt x="25" y="4"/>
                    </a:lnTo>
                    <a:lnTo>
                      <a:pt x="28" y="9"/>
                    </a:lnTo>
                    <a:lnTo>
                      <a:pt x="30" y="15"/>
                    </a:lnTo>
                    <a:lnTo>
                      <a:pt x="56" y="367"/>
                    </a:lnTo>
                    <a:lnTo>
                      <a:pt x="56" y="367"/>
                    </a:lnTo>
                    <a:lnTo>
                      <a:pt x="55" y="372"/>
                    </a:lnTo>
                    <a:lnTo>
                      <a:pt x="53" y="378"/>
                    </a:lnTo>
                    <a:lnTo>
                      <a:pt x="48" y="381"/>
                    </a:lnTo>
                    <a:lnTo>
                      <a:pt x="42" y="383"/>
                    </a:lnTo>
                    <a:lnTo>
                      <a:pt x="42" y="383"/>
                    </a:lnTo>
                    <a:lnTo>
                      <a:pt x="42" y="383"/>
                    </a:lnTo>
                    <a:lnTo>
                      <a:pt x="42" y="3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8" name="Freeform 76">
                <a:extLst>
                  <a:ext uri="{FF2B5EF4-FFF2-40B4-BE49-F238E27FC236}">
                    <a16:creationId xmlns:a16="http://schemas.microsoft.com/office/drawing/2014/main" id="{6107E8F9-C589-C951-3C75-9DC9DF9EB2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155"/>
                <a:ext cx="339" cy="20"/>
              </a:xfrm>
              <a:custGeom>
                <a:avLst/>
                <a:gdLst>
                  <a:gd name="T0" fmla="*/ 677 w 677"/>
                  <a:gd name="T1" fmla="*/ 19 h 39"/>
                  <a:gd name="T2" fmla="*/ 677 w 677"/>
                  <a:gd name="T3" fmla="*/ 19 h 39"/>
                  <a:gd name="T4" fmla="*/ 675 w 677"/>
                  <a:gd name="T5" fmla="*/ 26 h 39"/>
                  <a:gd name="T6" fmla="*/ 672 w 677"/>
                  <a:gd name="T7" fmla="*/ 33 h 39"/>
                  <a:gd name="T8" fmla="*/ 665 w 677"/>
                  <a:gd name="T9" fmla="*/ 37 h 39"/>
                  <a:gd name="T10" fmla="*/ 658 w 677"/>
                  <a:gd name="T11" fmla="*/ 39 h 39"/>
                  <a:gd name="T12" fmla="*/ 19 w 677"/>
                  <a:gd name="T13" fmla="*/ 39 h 39"/>
                  <a:gd name="T14" fmla="*/ 19 w 677"/>
                  <a:gd name="T15" fmla="*/ 39 h 39"/>
                  <a:gd name="T16" fmla="*/ 10 w 677"/>
                  <a:gd name="T17" fmla="*/ 37 h 39"/>
                  <a:gd name="T18" fmla="*/ 5 w 677"/>
                  <a:gd name="T19" fmla="*/ 33 h 39"/>
                  <a:gd name="T20" fmla="*/ 0 w 677"/>
                  <a:gd name="T21" fmla="*/ 26 h 39"/>
                  <a:gd name="T22" fmla="*/ 0 w 677"/>
                  <a:gd name="T23" fmla="*/ 19 h 39"/>
                  <a:gd name="T24" fmla="*/ 0 w 677"/>
                  <a:gd name="T25" fmla="*/ 19 h 39"/>
                  <a:gd name="T26" fmla="*/ 0 w 677"/>
                  <a:gd name="T27" fmla="*/ 19 h 39"/>
                  <a:gd name="T28" fmla="*/ 0 w 677"/>
                  <a:gd name="T29" fmla="*/ 12 h 39"/>
                  <a:gd name="T30" fmla="*/ 5 w 677"/>
                  <a:gd name="T31" fmla="*/ 5 h 39"/>
                  <a:gd name="T32" fmla="*/ 10 w 677"/>
                  <a:gd name="T33" fmla="*/ 2 h 39"/>
                  <a:gd name="T34" fmla="*/ 19 w 677"/>
                  <a:gd name="T35" fmla="*/ 0 h 39"/>
                  <a:gd name="T36" fmla="*/ 658 w 677"/>
                  <a:gd name="T37" fmla="*/ 0 h 39"/>
                  <a:gd name="T38" fmla="*/ 658 w 677"/>
                  <a:gd name="T39" fmla="*/ 0 h 39"/>
                  <a:gd name="T40" fmla="*/ 665 w 677"/>
                  <a:gd name="T41" fmla="*/ 2 h 39"/>
                  <a:gd name="T42" fmla="*/ 672 w 677"/>
                  <a:gd name="T43" fmla="*/ 5 h 39"/>
                  <a:gd name="T44" fmla="*/ 675 w 677"/>
                  <a:gd name="T45" fmla="*/ 12 h 39"/>
                  <a:gd name="T46" fmla="*/ 677 w 677"/>
                  <a:gd name="T47" fmla="*/ 19 h 39"/>
                  <a:gd name="T48" fmla="*/ 677 w 677"/>
                  <a:gd name="T49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77" h="39">
                    <a:moveTo>
                      <a:pt x="677" y="19"/>
                    </a:moveTo>
                    <a:lnTo>
                      <a:pt x="677" y="19"/>
                    </a:lnTo>
                    <a:lnTo>
                      <a:pt x="675" y="26"/>
                    </a:lnTo>
                    <a:lnTo>
                      <a:pt x="672" y="33"/>
                    </a:lnTo>
                    <a:lnTo>
                      <a:pt x="665" y="37"/>
                    </a:lnTo>
                    <a:lnTo>
                      <a:pt x="658" y="39"/>
                    </a:lnTo>
                    <a:lnTo>
                      <a:pt x="19" y="39"/>
                    </a:lnTo>
                    <a:lnTo>
                      <a:pt x="19" y="39"/>
                    </a:lnTo>
                    <a:lnTo>
                      <a:pt x="10" y="37"/>
                    </a:lnTo>
                    <a:lnTo>
                      <a:pt x="5" y="33"/>
                    </a:lnTo>
                    <a:lnTo>
                      <a:pt x="0" y="26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2"/>
                    </a:lnTo>
                    <a:lnTo>
                      <a:pt x="5" y="5"/>
                    </a:lnTo>
                    <a:lnTo>
                      <a:pt x="10" y="2"/>
                    </a:lnTo>
                    <a:lnTo>
                      <a:pt x="19" y="0"/>
                    </a:lnTo>
                    <a:lnTo>
                      <a:pt x="658" y="0"/>
                    </a:lnTo>
                    <a:lnTo>
                      <a:pt x="658" y="0"/>
                    </a:lnTo>
                    <a:lnTo>
                      <a:pt x="665" y="2"/>
                    </a:lnTo>
                    <a:lnTo>
                      <a:pt x="672" y="5"/>
                    </a:lnTo>
                    <a:lnTo>
                      <a:pt x="675" y="12"/>
                    </a:lnTo>
                    <a:lnTo>
                      <a:pt x="677" y="19"/>
                    </a:lnTo>
                    <a:lnTo>
                      <a:pt x="677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29" name="Freeform 77">
                <a:extLst>
                  <a:ext uri="{FF2B5EF4-FFF2-40B4-BE49-F238E27FC236}">
                    <a16:creationId xmlns:a16="http://schemas.microsoft.com/office/drawing/2014/main" id="{D245DEE6-EEED-CD96-F217-0DC1BCE98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213"/>
                <a:ext cx="339" cy="20"/>
              </a:xfrm>
              <a:custGeom>
                <a:avLst/>
                <a:gdLst>
                  <a:gd name="T0" fmla="*/ 677 w 677"/>
                  <a:gd name="T1" fmla="*/ 22 h 41"/>
                  <a:gd name="T2" fmla="*/ 677 w 677"/>
                  <a:gd name="T3" fmla="*/ 22 h 41"/>
                  <a:gd name="T4" fmla="*/ 675 w 677"/>
                  <a:gd name="T5" fmla="*/ 29 h 41"/>
                  <a:gd name="T6" fmla="*/ 672 w 677"/>
                  <a:gd name="T7" fmla="*/ 34 h 41"/>
                  <a:gd name="T8" fmla="*/ 665 w 677"/>
                  <a:gd name="T9" fmla="*/ 39 h 41"/>
                  <a:gd name="T10" fmla="*/ 658 w 677"/>
                  <a:gd name="T11" fmla="*/ 41 h 41"/>
                  <a:gd name="T12" fmla="*/ 19 w 677"/>
                  <a:gd name="T13" fmla="*/ 41 h 41"/>
                  <a:gd name="T14" fmla="*/ 19 w 677"/>
                  <a:gd name="T15" fmla="*/ 41 h 41"/>
                  <a:gd name="T16" fmla="*/ 10 w 677"/>
                  <a:gd name="T17" fmla="*/ 39 h 41"/>
                  <a:gd name="T18" fmla="*/ 5 w 677"/>
                  <a:gd name="T19" fmla="*/ 34 h 41"/>
                  <a:gd name="T20" fmla="*/ 0 w 677"/>
                  <a:gd name="T21" fmla="*/ 29 h 41"/>
                  <a:gd name="T22" fmla="*/ 0 w 677"/>
                  <a:gd name="T23" fmla="*/ 22 h 41"/>
                  <a:gd name="T24" fmla="*/ 0 w 677"/>
                  <a:gd name="T25" fmla="*/ 22 h 41"/>
                  <a:gd name="T26" fmla="*/ 0 w 677"/>
                  <a:gd name="T27" fmla="*/ 22 h 41"/>
                  <a:gd name="T28" fmla="*/ 0 w 677"/>
                  <a:gd name="T29" fmla="*/ 13 h 41"/>
                  <a:gd name="T30" fmla="*/ 5 w 677"/>
                  <a:gd name="T31" fmla="*/ 8 h 41"/>
                  <a:gd name="T32" fmla="*/ 10 w 677"/>
                  <a:gd name="T33" fmla="*/ 2 h 41"/>
                  <a:gd name="T34" fmla="*/ 19 w 677"/>
                  <a:gd name="T35" fmla="*/ 0 h 41"/>
                  <a:gd name="T36" fmla="*/ 658 w 677"/>
                  <a:gd name="T37" fmla="*/ 0 h 41"/>
                  <a:gd name="T38" fmla="*/ 658 w 677"/>
                  <a:gd name="T39" fmla="*/ 0 h 41"/>
                  <a:gd name="T40" fmla="*/ 665 w 677"/>
                  <a:gd name="T41" fmla="*/ 2 h 41"/>
                  <a:gd name="T42" fmla="*/ 672 w 677"/>
                  <a:gd name="T43" fmla="*/ 8 h 41"/>
                  <a:gd name="T44" fmla="*/ 675 w 677"/>
                  <a:gd name="T45" fmla="*/ 13 h 41"/>
                  <a:gd name="T46" fmla="*/ 677 w 677"/>
                  <a:gd name="T47" fmla="*/ 22 h 41"/>
                  <a:gd name="T48" fmla="*/ 677 w 677"/>
                  <a:gd name="T49" fmla="*/ 2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77" h="41">
                    <a:moveTo>
                      <a:pt x="677" y="22"/>
                    </a:moveTo>
                    <a:lnTo>
                      <a:pt x="677" y="22"/>
                    </a:lnTo>
                    <a:lnTo>
                      <a:pt x="675" y="29"/>
                    </a:lnTo>
                    <a:lnTo>
                      <a:pt x="672" y="34"/>
                    </a:lnTo>
                    <a:lnTo>
                      <a:pt x="665" y="39"/>
                    </a:lnTo>
                    <a:lnTo>
                      <a:pt x="658" y="41"/>
                    </a:lnTo>
                    <a:lnTo>
                      <a:pt x="19" y="41"/>
                    </a:lnTo>
                    <a:lnTo>
                      <a:pt x="19" y="41"/>
                    </a:lnTo>
                    <a:lnTo>
                      <a:pt x="10" y="39"/>
                    </a:lnTo>
                    <a:lnTo>
                      <a:pt x="5" y="34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13"/>
                    </a:lnTo>
                    <a:lnTo>
                      <a:pt x="5" y="8"/>
                    </a:lnTo>
                    <a:lnTo>
                      <a:pt x="10" y="2"/>
                    </a:lnTo>
                    <a:lnTo>
                      <a:pt x="19" y="0"/>
                    </a:lnTo>
                    <a:lnTo>
                      <a:pt x="658" y="0"/>
                    </a:lnTo>
                    <a:lnTo>
                      <a:pt x="658" y="0"/>
                    </a:lnTo>
                    <a:lnTo>
                      <a:pt x="665" y="2"/>
                    </a:lnTo>
                    <a:lnTo>
                      <a:pt x="672" y="8"/>
                    </a:lnTo>
                    <a:lnTo>
                      <a:pt x="675" y="13"/>
                    </a:lnTo>
                    <a:lnTo>
                      <a:pt x="677" y="22"/>
                    </a:lnTo>
                    <a:lnTo>
                      <a:pt x="677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0" name="Freeform 78">
                <a:extLst>
                  <a:ext uri="{FF2B5EF4-FFF2-40B4-BE49-F238E27FC236}">
                    <a16:creationId xmlns:a16="http://schemas.microsoft.com/office/drawing/2014/main" id="{1C862D74-B446-35B4-F141-4841DF0B3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271"/>
                <a:ext cx="339" cy="19"/>
              </a:xfrm>
              <a:custGeom>
                <a:avLst/>
                <a:gdLst>
                  <a:gd name="T0" fmla="*/ 677 w 677"/>
                  <a:gd name="T1" fmla="*/ 19 h 39"/>
                  <a:gd name="T2" fmla="*/ 677 w 677"/>
                  <a:gd name="T3" fmla="*/ 19 h 39"/>
                  <a:gd name="T4" fmla="*/ 675 w 677"/>
                  <a:gd name="T5" fmla="*/ 28 h 39"/>
                  <a:gd name="T6" fmla="*/ 672 w 677"/>
                  <a:gd name="T7" fmla="*/ 33 h 39"/>
                  <a:gd name="T8" fmla="*/ 665 w 677"/>
                  <a:gd name="T9" fmla="*/ 37 h 39"/>
                  <a:gd name="T10" fmla="*/ 658 w 677"/>
                  <a:gd name="T11" fmla="*/ 39 h 39"/>
                  <a:gd name="T12" fmla="*/ 19 w 677"/>
                  <a:gd name="T13" fmla="*/ 39 h 39"/>
                  <a:gd name="T14" fmla="*/ 19 w 677"/>
                  <a:gd name="T15" fmla="*/ 39 h 39"/>
                  <a:gd name="T16" fmla="*/ 10 w 677"/>
                  <a:gd name="T17" fmla="*/ 37 h 39"/>
                  <a:gd name="T18" fmla="*/ 5 w 677"/>
                  <a:gd name="T19" fmla="*/ 33 h 39"/>
                  <a:gd name="T20" fmla="*/ 0 w 677"/>
                  <a:gd name="T21" fmla="*/ 28 h 39"/>
                  <a:gd name="T22" fmla="*/ 0 w 677"/>
                  <a:gd name="T23" fmla="*/ 19 h 39"/>
                  <a:gd name="T24" fmla="*/ 0 w 677"/>
                  <a:gd name="T25" fmla="*/ 19 h 39"/>
                  <a:gd name="T26" fmla="*/ 0 w 677"/>
                  <a:gd name="T27" fmla="*/ 19 h 39"/>
                  <a:gd name="T28" fmla="*/ 0 w 677"/>
                  <a:gd name="T29" fmla="*/ 12 h 39"/>
                  <a:gd name="T30" fmla="*/ 5 w 677"/>
                  <a:gd name="T31" fmla="*/ 5 h 39"/>
                  <a:gd name="T32" fmla="*/ 10 w 677"/>
                  <a:gd name="T33" fmla="*/ 2 h 39"/>
                  <a:gd name="T34" fmla="*/ 19 w 677"/>
                  <a:gd name="T35" fmla="*/ 0 h 39"/>
                  <a:gd name="T36" fmla="*/ 658 w 677"/>
                  <a:gd name="T37" fmla="*/ 0 h 39"/>
                  <a:gd name="T38" fmla="*/ 658 w 677"/>
                  <a:gd name="T39" fmla="*/ 0 h 39"/>
                  <a:gd name="T40" fmla="*/ 665 w 677"/>
                  <a:gd name="T41" fmla="*/ 2 h 39"/>
                  <a:gd name="T42" fmla="*/ 672 w 677"/>
                  <a:gd name="T43" fmla="*/ 5 h 39"/>
                  <a:gd name="T44" fmla="*/ 675 w 677"/>
                  <a:gd name="T45" fmla="*/ 12 h 39"/>
                  <a:gd name="T46" fmla="*/ 677 w 677"/>
                  <a:gd name="T47" fmla="*/ 19 h 39"/>
                  <a:gd name="T48" fmla="*/ 677 w 677"/>
                  <a:gd name="T49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77" h="39">
                    <a:moveTo>
                      <a:pt x="677" y="19"/>
                    </a:moveTo>
                    <a:lnTo>
                      <a:pt x="677" y="19"/>
                    </a:lnTo>
                    <a:lnTo>
                      <a:pt x="675" y="28"/>
                    </a:lnTo>
                    <a:lnTo>
                      <a:pt x="672" y="33"/>
                    </a:lnTo>
                    <a:lnTo>
                      <a:pt x="665" y="37"/>
                    </a:lnTo>
                    <a:lnTo>
                      <a:pt x="658" y="39"/>
                    </a:lnTo>
                    <a:lnTo>
                      <a:pt x="19" y="39"/>
                    </a:lnTo>
                    <a:lnTo>
                      <a:pt x="19" y="39"/>
                    </a:lnTo>
                    <a:lnTo>
                      <a:pt x="10" y="37"/>
                    </a:lnTo>
                    <a:lnTo>
                      <a:pt x="5" y="33"/>
                    </a:lnTo>
                    <a:lnTo>
                      <a:pt x="0" y="28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2"/>
                    </a:lnTo>
                    <a:lnTo>
                      <a:pt x="5" y="5"/>
                    </a:lnTo>
                    <a:lnTo>
                      <a:pt x="10" y="2"/>
                    </a:lnTo>
                    <a:lnTo>
                      <a:pt x="19" y="0"/>
                    </a:lnTo>
                    <a:lnTo>
                      <a:pt x="658" y="0"/>
                    </a:lnTo>
                    <a:lnTo>
                      <a:pt x="658" y="0"/>
                    </a:lnTo>
                    <a:lnTo>
                      <a:pt x="665" y="2"/>
                    </a:lnTo>
                    <a:lnTo>
                      <a:pt x="672" y="5"/>
                    </a:lnTo>
                    <a:lnTo>
                      <a:pt x="675" y="12"/>
                    </a:lnTo>
                    <a:lnTo>
                      <a:pt x="677" y="19"/>
                    </a:lnTo>
                    <a:lnTo>
                      <a:pt x="677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1" name="Freeform 79">
                <a:extLst>
                  <a:ext uri="{FF2B5EF4-FFF2-40B4-BE49-F238E27FC236}">
                    <a16:creationId xmlns:a16="http://schemas.microsoft.com/office/drawing/2014/main" id="{27D4D4BA-9A6A-985F-BD00-BCF7A1A19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332"/>
                <a:ext cx="249" cy="14"/>
              </a:xfrm>
              <a:custGeom>
                <a:avLst/>
                <a:gdLst>
                  <a:gd name="T0" fmla="*/ 499 w 499"/>
                  <a:gd name="T1" fmla="*/ 15 h 29"/>
                  <a:gd name="T2" fmla="*/ 499 w 499"/>
                  <a:gd name="T3" fmla="*/ 15 h 29"/>
                  <a:gd name="T4" fmla="*/ 497 w 499"/>
                  <a:gd name="T5" fmla="*/ 20 h 29"/>
                  <a:gd name="T6" fmla="*/ 494 w 499"/>
                  <a:gd name="T7" fmla="*/ 25 h 29"/>
                  <a:gd name="T8" fmla="*/ 490 w 499"/>
                  <a:gd name="T9" fmla="*/ 27 h 29"/>
                  <a:gd name="T10" fmla="*/ 485 w 499"/>
                  <a:gd name="T11" fmla="*/ 29 h 29"/>
                  <a:gd name="T12" fmla="*/ 14 w 499"/>
                  <a:gd name="T13" fmla="*/ 29 h 29"/>
                  <a:gd name="T14" fmla="*/ 14 w 499"/>
                  <a:gd name="T15" fmla="*/ 29 h 29"/>
                  <a:gd name="T16" fmla="*/ 7 w 499"/>
                  <a:gd name="T17" fmla="*/ 27 h 29"/>
                  <a:gd name="T18" fmla="*/ 3 w 499"/>
                  <a:gd name="T19" fmla="*/ 25 h 29"/>
                  <a:gd name="T20" fmla="*/ 0 w 499"/>
                  <a:gd name="T21" fmla="*/ 20 h 29"/>
                  <a:gd name="T22" fmla="*/ 0 w 499"/>
                  <a:gd name="T23" fmla="*/ 15 h 29"/>
                  <a:gd name="T24" fmla="*/ 0 w 499"/>
                  <a:gd name="T25" fmla="*/ 15 h 29"/>
                  <a:gd name="T26" fmla="*/ 0 w 499"/>
                  <a:gd name="T27" fmla="*/ 15 h 29"/>
                  <a:gd name="T28" fmla="*/ 0 w 499"/>
                  <a:gd name="T29" fmla="*/ 9 h 29"/>
                  <a:gd name="T30" fmla="*/ 3 w 499"/>
                  <a:gd name="T31" fmla="*/ 4 h 29"/>
                  <a:gd name="T32" fmla="*/ 7 w 499"/>
                  <a:gd name="T33" fmla="*/ 0 h 29"/>
                  <a:gd name="T34" fmla="*/ 14 w 499"/>
                  <a:gd name="T35" fmla="*/ 0 h 29"/>
                  <a:gd name="T36" fmla="*/ 485 w 499"/>
                  <a:gd name="T37" fmla="*/ 0 h 29"/>
                  <a:gd name="T38" fmla="*/ 485 w 499"/>
                  <a:gd name="T39" fmla="*/ 0 h 29"/>
                  <a:gd name="T40" fmla="*/ 490 w 499"/>
                  <a:gd name="T41" fmla="*/ 0 h 29"/>
                  <a:gd name="T42" fmla="*/ 494 w 499"/>
                  <a:gd name="T43" fmla="*/ 4 h 29"/>
                  <a:gd name="T44" fmla="*/ 497 w 499"/>
                  <a:gd name="T45" fmla="*/ 9 h 29"/>
                  <a:gd name="T46" fmla="*/ 499 w 499"/>
                  <a:gd name="T47" fmla="*/ 15 h 29"/>
                  <a:gd name="T48" fmla="*/ 499 w 499"/>
                  <a:gd name="T4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99" h="29">
                    <a:moveTo>
                      <a:pt x="499" y="15"/>
                    </a:moveTo>
                    <a:lnTo>
                      <a:pt x="499" y="15"/>
                    </a:lnTo>
                    <a:lnTo>
                      <a:pt x="497" y="20"/>
                    </a:lnTo>
                    <a:lnTo>
                      <a:pt x="494" y="25"/>
                    </a:lnTo>
                    <a:lnTo>
                      <a:pt x="490" y="27"/>
                    </a:lnTo>
                    <a:lnTo>
                      <a:pt x="485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7" y="27"/>
                    </a:lnTo>
                    <a:lnTo>
                      <a:pt x="3" y="25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9"/>
                    </a:lnTo>
                    <a:lnTo>
                      <a:pt x="3" y="4"/>
                    </a:lnTo>
                    <a:lnTo>
                      <a:pt x="7" y="0"/>
                    </a:lnTo>
                    <a:lnTo>
                      <a:pt x="14" y="0"/>
                    </a:lnTo>
                    <a:lnTo>
                      <a:pt x="485" y="0"/>
                    </a:lnTo>
                    <a:lnTo>
                      <a:pt x="485" y="0"/>
                    </a:lnTo>
                    <a:lnTo>
                      <a:pt x="490" y="0"/>
                    </a:lnTo>
                    <a:lnTo>
                      <a:pt x="494" y="4"/>
                    </a:lnTo>
                    <a:lnTo>
                      <a:pt x="497" y="9"/>
                    </a:lnTo>
                    <a:lnTo>
                      <a:pt x="499" y="15"/>
                    </a:lnTo>
                    <a:lnTo>
                      <a:pt x="499" y="1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2" name="Freeform 80">
                <a:extLst>
                  <a:ext uri="{FF2B5EF4-FFF2-40B4-BE49-F238E27FC236}">
                    <a16:creationId xmlns:a16="http://schemas.microsoft.com/office/drawing/2014/main" id="{69D6E071-6E70-54DD-A638-FA10B78E6E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8" y="2504"/>
                <a:ext cx="170" cy="196"/>
              </a:xfrm>
              <a:custGeom>
                <a:avLst/>
                <a:gdLst>
                  <a:gd name="T0" fmla="*/ 273 w 340"/>
                  <a:gd name="T1" fmla="*/ 127 h 393"/>
                  <a:gd name="T2" fmla="*/ 264 w 340"/>
                  <a:gd name="T3" fmla="*/ 115 h 393"/>
                  <a:gd name="T4" fmla="*/ 249 w 340"/>
                  <a:gd name="T5" fmla="*/ 110 h 393"/>
                  <a:gd name="T6" fmla="*/ 208 w 340"/>
                  <a:gd name="T7" fmla="*/ 81 h 393"/>
                  <a:gd name="T8" fmla="*/ 121 w 340"/>
                  <a:gd name="T9" fmla="*/ 16 h 393"/>
                  <a:gd name="T10" fmla="*/ 83 w 340"/>
                  <a:gd name="T11" fmla="*/ 0 h 393"/>
                  <a:gd name="T12" fmla="*/ 60 w 340"/>
                  <a:gd name="T13" fmla="*/ 6 h 393"/>
                  <a:gd name="T14" fmla="*/ 53 w 340"/>
                  <a:gd name="T15" fmla="*/ 21 h 393"/>
                  <a:gd name="T16" fmla="*/ 44 w 340"/>
                  <a:gd name="T17" fmla="*/ 60 h 393"/>
                  <a:gd name="T18" fmla="*/ 47 w 340"/>
                  <a:gd name="T19" fmla="*/ 154 h 393"/>
                  <a:gd name="T20" fmla="*/ 63 w 340"/>
                  <a:gd name="T21" fmla="*/ 235 h 393"/>
                  <a:gd name="T22" fmla="*/ 24 w 340"/>
                  <a:gd name="T23" fmla="*/ 254 h 393"/>
                  <a:gd name="T24" fmla="*/ 0 w 340"/>
                  <a:gd name="T25" fmla="*/ 272 h 393"/>
                  <a:gd name="T26" fmla="*/ 0 w 340"/>
                  <a:gd name="T27" fmla="*/ 281 h 393"/>
                  <a:gd name="T28" fmla="*/ 7 w 340"/>
                  <a:gd name="T29" fmla="*/ 296 h 393"/>
                  <a:gd name="T30" fmla="*/ 21 w 340"/>
                  <a:gd name="T31" fmla="*/ 302 h 393"/>
                  <a:gd name="T32" fmla="*/ 56 w 340"/>
                  <a:gd name="T33" fmla="*/ 295 h 393"/>
                  <a:gd name="T34" fmla="*/ 74 w 340"/>
                  <a:gd name="T35" fmla="*/ 284 h 393"/>
                  <a:gd name="T36" fmla="*/ 93 w 340"/>
                  <a:gd name="T37" fmla="*/ 351 h 393"/>
                  <a:gd name="T38" fmla="*/ 111 w 340"/>
                  <a:gd name="T39" fmla="*/ 383 h 393"/>
                  <a:gd name="T40" fmla="*/ 129 w 340"/>
                  <a:gd name="T41" fmla="*/ 393 h 393"/>
                  <a:gd name="T42" fmla="*/ 144 w 340"/>
                  <a:gd name="T43" fmla="*/ 388 h 393"/>
                  <a:gd name="T44" fmla="*/ 159 w 340"/>
                  <a:gd name="T45" fmla="*/ 370 h 393"/>
                  <a:gd name="T46" fmla="*/ 153 w 340"/>
                  <a:gd name="T47" fmla="*/ 351 h 393"/>
                  <a:gd name="T48" fmla="*/ 141 w 340"/>
                  <a:gd name="T49" fmla="*/ 344 h 393"/>
                  <a:gd name="T50" fmla="*/ 113 w 340"/>
                  <a:gd name="T51" fmla="*/ 245 h 393"/>
                  <a:gd name="T52" fmla="*/ 143 w 340"/>
                  <a:gd name="T53" fmla="*/ 221 h 393"/>
                  <a:gd name="T54" fmla="*/ 211 w 340"/>
                  <a:gd name="T55" fmla="*/ 187 h 393"/>
                  <a:gd name="T56" fmla="*/ 245 w 340"/>
                  <a:gd name="T57" fmla="*/ 169 h 393"/>
                  <a:gd name="T58" fmla="*/ 275 w 340"/>
                  <a:gd name="T59" fmla="*/ 203 h 393"/>
                  <a:gd name="T60" fmla="*/ 307 w 340"/>
                  <a:gd name="T61" fmla="*/ 231 h 393"/>
                  <a:gd name="T62" fmla="*/ 324 w 340"/>
                  <a:gd name="T63" fmla="*/ 236 h 393"/>
                  <a:gd name="T64" fmla="*/ 335 w 340"/>
                  <a:gd name="T65" fmla="*/ 229 h 393"/>
                  <a:gd name="T66" fmla="*/ 340 w 340"/>
                  <a:gd name="T67" fmla="*/ 210 h 393"/>
                  <a:gd name="T68" fmla="*/ 321 w 340"/>
                  <a:gd name="T69" fmla="*/ 175 h 393"/>
                  <a:gd name="T70" fmla="*/ 273 w 340"/>
                  <a:gd name="T71" fmla="*/ 134 h 393"/>
                  <a:gd name="T72" fmla="*/ 277 w 340"/>
                  <a:gd name="T73" fmla="*/ 131 h 393"/>
                  <a:gd name="T74" fmla="*/ 284 w 340"/>
                  <a:gd name="T75" fmla="*/ 139 h 393"/>
                  <a:gd name="T76" fmla="*/ 273 w 340"/>
                  <a:gd name="T77" fmla="*/ 134 h 393"/>
                  <a:gd name="T78" fmla="*/ 148 w 340"/>
                  <a:gd name="T79" fmla="*/ 161 h 393"/>
                  <a:gd name="T80" fmla="*/ 104 w 340"/>
                  <a:gd name="T81" fmla="*/ 192 h 393"/>
                  <a:gd name="T82" fmla="*/ 91 w 340"/>
                  <a:gd name="T83" fmla="*/ 88 h 393"/>
                  <a:gd name="T84" fmla="*/ 91 w 340"/>
                  <a:gd name="T85" fmla="*/ 53 h 393"/>
                  <a:gd name="T86" fmla="*/ 180 w 340"/>
                  <a:gd name="T87" fmla="*/ 118 h 393"/>
                  <a:gd name="T88" fmla="*/ 187 w 340"/>
                  <a:gd name="T89" fmla="*/ 147 h 393"/>
                  <a:gd name="T90" fmla="*/ 162 w 340"/>
                  <a:gd name="T91" fmla="*/ 154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0" h="393">
                    <a:moveTo>
                      <a:pt x="273" y="134"/>
                    </a:moveTo>
                    <a:lnTo>
                      <a:pt x="273" y="134"/>
                    </a:lnTo>
                    <a:lnTo>
                      <a:pt x="273" y="127"/>
                    </a:lnTo>
                    <a:lnTo>
                      <a:pt x="270" y="122"/>
                    </a:lnTo>
                    <a:lnTo>
                      <a:pt x="268" y="118"/>
                    </a:lnTo>
                    <a:lnTo>
                      <a:pt x="264" y="115"/>
                    </a:lnTo>
                    <a:lnTo>
                      <a:pt x="259" y="111"/>
                    </a:lnTo>
                    <a:lnTo>
                      <a:pt x="254" y="110"/>
                    </a:lnTo>
                    <a:lnTo>
                      <a:pt x="249" y="110"/>
                    </a:lnTo>
                    <a:lnTo>
                      <a:pt x="245" y="111"/>
                    </a:lnTo>
                    <a:lnTo>
                      <a:pt x="245" y="111"/>
                    </a:lnTo>
                    <a:lnTo>
                      <a:pt x="208" y="81"/>
                    </a:lnTo>
                    <a:lnTo>
                      <a:pt x="180" y="58"/>
                    </a:lnTo>
                    <a:lnTo>
                      <a:pt x="151" y="35"/>
                    </a:lnTo>
                    <a:lnTo>
                      <a:pt x="121" y="16"/>
                    </a:lnTo>
                    <a:lnTo>
                      <a:pt x="107" y="9"/>
                    </a:lnTo>
                    <a:lnTo>
                      <a:pt x="93" y="4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63" y="4"/>
                    </a:lnTo>
                    <a:lnTo>
                      <a:pt x="60" y="6"/>
                    </a:lnTo>
                    <a:lnTo>
                      <a:pt x="58" y="9"/>
                    </a:lnTo>
                    <a:lnTo>
                      <a:pt x="58" y="9"/>
                    </a:lnTo>
                    <a:lnTo>
                      <a:pt x="53" y="21"/>
                    </a:lnTo>
                    <a:lnTo>
                      <a:pt x="49" y="34"/>
                    </a:lnTo>
                    <a:lnTo>
                      <a:pt x="46" y="46"/>
                    </a:lnTo>
                    <a:lnTo>
                      <a:pt x="44" y="60"/>
                    </a:lnTo>
                    <a:lnTo>
                      <a:pt x="42" y="90"/>
                    </a:lnTo>
                    <a:lnTo>
                      <a:pt x="44" y="122"/>
                    </a:lnTo>
                    <a:lnTo>
                      <a:pt x="47" y="154"/>
                    </a:lnTo>
                    <a:lnTo>
                      <a:pt x="53" y="184"/>
                    </a:lnTo>
                    <a:lnTo>
                      <a:pt x="63" y="235"/>
                    </a:lnTo>
                    <a:lnTo>
                      <a:pt x="63" y="235"/>
                    </a:lnTo>
                    <a:lnTo>
                      <a:pt x="54" y="240"/>
                    </a:lnTo>
                    <a:lnTo>
                      <a:pt x="46" y="245"/>
                    </a:lnTo>
                    <a:lnTo>
                      <a:pt x="24" y="254"/>
                    </a:lnTo>
                    <a:lnTo>
                      <a:pt x="14" y="259"/>
                    </a:lnTo>
                    <a:lnTo>
                      <a:pt x="5" y="265"/>
                    </a:lnTo>
                    <a:lnTo>
                      <a:pt x="0" y="272"/>
                    </a:lnTo>
                    <a:lnTo>
                      <a:pt x="0" y="277"/>
                    </a:lnTo>
                    <a:lnTo>
                      <a:pt x="0" y="281"/>
                    </a:lnTo>
                    <a:lnTo>
                      <a:pt x="0" y="281"/>
                    </a:lnTo>
                    <a:lnTo>
                      <a:pt x="0" y="288"/>
                    </a:lnTo>
                    <a:lnTo>
                      <a:pt x="3" y="293"/>
                    </a:lnTo>
                    <a:lnTo>
                      <a:pt x="7" y="296"/>
                    </a:lnTo>
                    <a:lnTo>
                      <a:pt x="10" y="300"/>
                    </a:lnTo>
                    <a:lnTo>
                      <a:pt x="16" y="302"/>
                    </a:lnTo>
                    <a:lnTo>
                      <a:pt x="21" y="302"/>
                    </a:lnTo>
                    <a:lnTo>
                      <a:pt x="31" y="302"/>
                    </a:lnTo>
                    <a:lnTo>
                      <a:pt x="44" y="298"/>
                    </a:lnTo>
                    <a:lnTo>
                      <a:pt x="56" y="295"/>
                    </a:lnTo>
                    <a:lnTo>
                      <a:pt x="67" y="289"/>
                    </a:lnTo>
                    <a:lnTo>
                      <a:pt x="74" y="284"/>
                    </a:lnTo>
                    <a:lnTo>
                      <a:pt x="74" y="284"/>
                    </a:lnTo>
                    <a:lnTo>
                      <a:pt x="81" y="312"/>
                    </a:lnTo>
                    <a:lnTo>
                      <a:pt x="86" y="332"/>
                    </a:lnTo>
                    <a:lnTo>
                      <a:pt x="93" y="351"/>
                    </a:lnTo>
                    <a:lnTo>
                      <a:pt x="100" y="369"/>
                    </a:lnTo>
                    <a:lnTo>
                      <a:pt x="106" y="377"/>
                    </a:lnTo>
                    <a:lnTo>
                      <a:pt x="111" y="383"/>
                    </a:lnTo>
                    <a:lnTo>
                      <a:pt x="116" y="388"/>
                    </a:lnTo>
                    <a:lnTo>
                      <a:pt x="121" y="392"/>
                    </a:lnTo>
                    <a:lnTo>
                      <a:pt x="129" y="393"/>
                    </a:lnTo>
                    <a:lnTo>
                      <a:pt x="134" y="392"/>
                    </a:lnTo>
                    <a:lnTo>
                      <a:pt x="144" y="388"/>
                    </a:lnTo>
                    <a:lnTo>
                      <a:pt x="144" y="388"/>
                    </a:lnTo>
                    <a:lnTo>
                      <a:pt x="151" y="383"/>
                    </a:lnTo>
                    <a:lnTo>
                      <a:pt x="157" y="377"/>
                    </a:lnTo>
                    <a:lnTo>
                      <a:pt x="159" y="370"/>
                    </a:lnTo>
                    <a:lnTo>
                      <a:pt x="159" y="363"/>
                    </a:lnTo>
                    <a:lnTo>
                      <a:pt x="157" y="358"/>
                    </a:lnTo>
                    <a:lnTo>
                      <a:pt x="153" y="351"/>
                    </a:lnTo>
                    <a:lnTo>
                      <a:pt x="148" y="347"/>
                    </a:lnTo>
                    <a:lnTo>
                      <a:pt x="141" y="344"/>
                    </a:lnTo>
                    <a:lnTo>
                      <a:pt x="141" y="344"/>
                    </a:lnTo>
                    <a:lnTo>
                      <a:pt x="125" y="295"/>
                    </a:lnTo>
                    <a:lnTo>
                      <a:pt x="118" y="270"/>
                    </a:lnTo>
                    <a:lnTo>
                      <a:pt x="113" y="245"/>
                    </a:lnTo>
                    <a:lnTo>
                      <a:pt x="113" y="245"/>
                    </a:lnTo>
                    <a:lnTo>
                      <a:pt x="127" y="231"/>
                    </a:lnTo>
                    <a:lnTo>
                      <a:pt x="143" y="221"/>
                    </a:lnTo>
                    <a:lnTo>
                      <a:pt x="160" y="210"/>
                    </a:lnTo>
                    <a:lnTo>
                      <a:pt x="176" y="203"/>
                    </a:lnTo>
                    <a:lnTo>
                      <a:pt x="211" y="187"/>
                    </a:lnTo>
                    <a:lnTo>
                      <a:pt x="229" y="180"/>
                    </a:lnTo>
                    <a:lnTo>
                      <a:pt x="245" y="169"/>
                    </a:lnTo>
                    <a:lnTo>
                      <a:pt x="245" y="169"/>
                    </a:lnTo>
                    <a:lnTo>
                      <a:pt x="254" y="177"/>
                    </a:lnTo>
                    <a:lnTo>
                      <a:pt x="263" y="189"/>
                    </a:lnTo>
                    <a:lnTo>
                      <a:pt x="275" y="203"/>
                    </a:lnTo>
                    <a:lnTo>
                      <a:pt x="287" y="215"/>
                    </a:lnTo>
                    <a:lnTo>
                      <a:pt x="300" y="228"/>
                    </a:lnTo>
                    <a:lnTo>
                      <a:pt x="307" y="231"/>
                    </a:lnTo>
                    <a:lnTo>
                      <a:pt x="312" y="235"/>
                    </a:lnTo>
                    <a:lnTo>
                      <a:pt x="319" y="236"/>
                    </a:lnTo>
                    <a:lnTo>
                      <a:pt x="324" y="236"/>
                    </a:lnTo>
                    <a:lnTo>
                      <a:pt x="330" y="233"/>
                    </a:lnTo>
                    <a:lnTo>
                      <a:pt x="335" y="229"/>
                    </a:lnTo>
                    <a:lnTo>
                      <a:pt x="335" y="229"/>
                    </a:lnTo>
                    <a:lnTo>
                      <a:pt x="338" y="222"/>
                    </a:lnTo>
                    <a:lnTo>
                      <a:pt x="340" y="217"/>
                    </a:lnTo>
                    <a:lnTo>
                      <a:pt x="340" y="210"/>
                    </a:lnTo>
                    <a:lnTo>
                      <a:pt x="338" y="203"/>
                    </a:lnTo>
                    <a:lnTo>
                      <a:pt x="331" y="189"/>
                    </a:lnTo>
                    <a:lnTo>
                      <a:pt x="321" y="175"/>
                    </a:lnTo>
                    <a:lnTo>
                      <a:pt x="307" y="162"/>
                    </a:lnTo>
                    <a:lnTo>
                      <a:pt x="294" y="150"/>
                    </a:lnTo>
                    <a:lnTo>
                      <a:pt x="273" y="134"/>
                    </a:lnTo>
                    <a:lnTo>
                      <a:pt x="273" y="134"/>
                    </a:lnTo>
                    <a:lnTo>
                      <a:pt x="275" y="131"/>
                    </a:lnTo>
                    <a:lnTo>
                      <a:pt x="277" y="131"/>
                    </a:lnTo>
                    <a:lnTo>
                      <a:pt x="282" y="136"/>
                    </a:lnTo>
                    <a:lnTo>
                      <a:pt x="284" y="138"/>
                    </a:lnTo>
                    <a:lnTo>
                      <a:pt x="284" y="139"/>
                    </a:lnTo>
                    <a:lnTo>
                      <a:pt x="280" y="139"/>
                    </a:lnTo>
                    <a:lnTo>
                      <a:pt x="273" y="134"/>
                    </a:lnTo>
                    <a:lnTo>
                      <a:pt x="273" y="134"/>
                    </a:lnTo>
                    <a:close/>
                    <a:moveTo>
                      <a:pt x="164" y="154"/>
                    </a:moveTo>
                    <a:lnTo>
                      <a:pt x="164" y="154"/>
                    </a:lnTo>
                    <a:lnTo>
                      <a:pt x="148" y="161"/>
                    </a:lnTo>
                    <a:lnTo>
                      <a:pt x="132" y="171"/>
                    </a:lnTo>
                    <a:lnTo>
                      <a:pt x="104" y="192"/>
                    </a:lnTo>
                    <a:lnTo>
                      <a:pt x="104" y="192"/>
                    </a:lnTo>
                    <a:lnTo>
                      <a:pt x="100" y="157"/>
                    </a:lnTo>
                    <a:lnTo>
                      <a:pt x="95" y="124"/>
                    </a:lnTo>
                    <a:lnTo>
                      <a:pt x="91" y="88"/>
                    </a:lnTo>
                    <a:lnTo>
                      <a:pt x="91" y="71"/>
                    </a:lnTo>
                    <a:lnTo>
                      <a:pt x="91" y="53"/>
                    </a:lnTo>
                    <a:lnTo>
                      <a:pt x="91" y="53"/>
                    </a:lnTo>
                    <a:lnTo>
                      <a:pt x="121" y="74"/>
                    </a:lnTo>
                    <a:lnTo>
                      <a:pt x="150" y="95"/>
                    </a:lnTo>
                    <a:lnTo>
                      <a:pt x="180" y="118"/>
                    </a:lnTo>
                    <a:lnTo>
                      <a:pt x="208" y="139"/>
                    </a:lnTo>
                    <a:lnTo>
                      <a:pt x="208" y="139"/>
                    </a:lnTo>
                    <a:lnTo>
                      <a:pt x="187" y="147"/>
                    </a:lnTo>
                    <a:lnTo>
                      <a:pt x="164" y="154"/>
                    </a:lnTo>
                    <a:lnTo>
                      <a:pt x="164" y="154"/>
                    </a:lnTo>
                    <a:lnTo>
                      <a:pt x="162" y="154"/>
                    </a:lnTo>
                    <a:lnTo>
                      <a:pt x="164" y="154"/>
                    </a:lnTo>
                    <a:lnTo>
                      <a:pt x="164" y="15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3" name="Freeform 81">
                <a:extLst>
                  <a:ext uri="{FF2B5EF4-FFF2-40B4-BE49-F238E27FC236}">
                    <a16:creationId xmlns:a16="http://schemas.microsoft.com/office/drawing/2014/main" id="{418606C8-80EB-6E81-94F5-8DAE123901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98" y="2425"/>
                <a:ext cx="154" cy="206"/>
              </a:xfrm>
              <a:custGeom>
                <a:avLst/>
                <a:gdLst>
                  <a:gd name="T0" fmla="*/ 289 w 308"/>
                  <a:gd name="T1" fmla="*/ 178 h 411"/>
                  <a:gd name="T2" fmla="*/ 271 w 308"/>
                  <a:gd name="T3" fmla="*/ 163 h 411"/>
                  <a:gd name="T4" fmla="*/ 224 w 308"/>
                  <a:gd name="T5" fmla="*/ 152 h 411"/>
                  <a:gd name="T6" fmla="*/ 169 w 308"/>
                  <a:gd name="T7" fmla="*/ 163 h 411"/>
                  <a:gd name="T8" fmla="*/ 185 w 308"/>
                  <a:gd name="T9" fmla="*/ 124 h 411"/>
                  <a:gd name="T10" fmla="*/ 187 w 308"/>
                  <a:gd name="T11" fmla="*/ 69 h 411"/>
                  <a:gd name="T12" fmla="*/ 167 w 308"/>
                  <a:gd name="T13" fmla="*/ 27 h 411"/>
                  <a:gd name="T14" fmla="*/ 128 w 308"/>
                  <a:gd name="T15" fmla="*/ 4 h 411"/>
                  <a:gd name="T16" fmla="*/ 77 w 308"/>
                  <a:gd name="T17" fmla="*/ 4 h 411"/>
                  <a:gd name="T18" fmla="*/ 37 w 308"/>
                  <a:gd name="T19" fmla="*/ 21 h 411"/>
                  <a:gd name="T20" fmla="*/ 7 w 308"/>
                  <a:gd name="T21" fmla="*/ 53 h 411"/>
                  <a:gd name="T22" fmla="*/ 0 w 308"/>
                  <a:gd name="T23" fmla="*/ 94 h 411"/>
                  <a:gd name="T24" fmla="*/ 7 w 308"/>
                  <a:gd name="T25" fmla="*/ 138 h 411"/>
                  <a:gd name="T26" fmla="*/ 38 w 308"/>
                  <a:gd name="T27" fmla="*/ 207 h 411"/>
                  <a:gd name="T28" fmla="*/ 56 w 308"/>
                  <a:gd name="T29" fmla="*/ 237 h 411"/>
                  <a:gd name="T30" fmla="*/ 84 w 308"/>
                  <a:gd name="T31" fmla="*/ 277 h 411"/>
                  <a:gd name="T32" fmla="*/ 148 w 308"/>
                  <a:gd name="T33" fmla="*/ 367 h 411"/>
                  <a:gd name="T34" fmla="*/ 144 w 308"/>
                  <a:gd name="T35" fmla="*/ 381 h 411"/>
                  <a:gd name="T36" fmla="*/ 150 w 308"/>
                  <a:gd name="T37" fmla="*/ 397 h 411"/>
                  <a:gd name="T38" fmla="*/ 166 w 308"/>
                  <a:gd name="T39" fmla="*/ 411 h 411"/>
                  <a:gd name="T40" fmla="*/ 192 w 308"/>
                  <a:gd name="T41" fmla="*/ 404 h 411"/>
                  <a:gd name="T42" fmla="*/ 247 w 308"/>
                  <a:gd name="T43" fmla="*/ 362 h 411"/>
                  <a:gd name="T44" fmla="*/ 280 w 308"/>
                  <a:gd name="T45" fmla="*/ 323 h 411"/>
                  <a:gd name="T46" fmla="*/ 307 w 308"/>
                  <a:gd name="T47" fmla="*/ 267 h 411"/>
                  <a:gd name="T48" fmla="*/ 303 w 308"/>
                  <a:gd name="T49" fmla="*/ 207 h 411"/>
                  <a:gd name="T50" fmla="*/ 294 w 308"/>
                  <a:gd name="T51" fmla="*/ 185 h 411"/>
                  <a:gd name="T52" fmla="*/ 294 w 308"/>
                  <a:gd name="T53" fmla="*/ 185 h 411"/>
                  <a:gd name="T54" fmla="*/ 40 w 308"/>
                  <a:gd name="T55" fmla="*/ 74 h 411"/>
                  <a:gd name="T56" fmla="*/ 51 w 308"/>
                  <a:gd name="T57" fmla="*/ 60 h 411"/>
                  <a:gd name="T58" fmla="*/ 86 w 308"/>
                  <a:gd name="T59" fmla="*/ 50 h 411"/>
                  <a:gd name="T60" fmla="*/ 121 w 308"/>
                  <a:gd name="T61" fmla="*/ 57 h 411"/>
                  <a:gd name="T62" fmla="*/ 139 w 308"/>
                  <a:gd name="T63" fmla="*/ 69 h 411"/>
                  <a:gd name="T64" fmla="*/ 146 w 308"/>
                  <a:gd name="T65" fmla="*/ 96 h 411"/>
                  <a:gd name="T66" fmla="*/ 139 w 308"/>
                  <a:gd name="T67" fmla="*/ 125 h 411"/>
                  <a:gd name="T68" fmla="*/ 98 w 308"/>
                  <a:gd name="T69" fmla="*/ 178 h 411"/>
                  <a:gd name="T70" fmla="*/ 67 w 308"/>
                  <a:gd name="T71" fmla="*/ 164 h 411"/>
                  <a:gd name="T72" fmla="*/ 47 w 308"/>
                  <a:gd name="T73" fmla="*/ 124 h 411"/>
                  <a:gd name="T74" fmla="*/ 40 w 308"/>
                  <a:gd name="T75" fmla="*/ 81 h 411"/>
                  <a:gd name="T76" fmla="*/ 40 w 308"/>
                  <a:gd name="T77" fmla="*/ 81 h 411"/>
                  <a:gd name="T78" fmla="*/ 261 w 308"/>
                  <a:gd name="T79" fmla="*/ 270 h 411"/>
                  <a:gd name="T80" fmla="*/ 236 w 308"/>
                  <a:gd name="T81" fmla="*/ 305 h 411"/>
                  <a:gd name="T82" fmla="*/ 197 w 308"/>
                  <a:gd name="T83" fmla="*/ 344 h 411"/>
                  <a:gd name="T84" fmla="*/ 183 w 308"/>
                  <a:gd name="T85" fmla="*/ 339 h 411"/>
                  <a:gd name="T86" fmla="*/ 134 w 308"/>
                  <a:gd name="T87" fmla="*/ 222 h 411"/>
                  <a:gd name="T88" fmla="*/ 206 w 308"/>
                  <a:gd name="T89" fmla="*/ 205 h 411"/>
                  <a:gd name="T90" fmla="*/ 245 w 308"/>
                  <a:gd name="T91" fmla="*/ 205 h 411"/>
                  <a:gd name="T92" fmla="*/ 266 w 308"/>
                  <a:gd name="T93" fmla="*/ 224 h 411"/>
                  <a:gd name="T94" fmla="*/ 261 w 308"/>
                  <a:gd name="T95" fmla="*/ 270 h 411"/>
                  <a:gd name="T96" fmla="*/ 261 w 308"/>
                  <a:gd name="T97" fmla="*/ 27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8" h="411">
                    <a:moveTo>
                      <a:pt x="294" y="185"/>
                    </a:moveTo>
                    <a:lnTo>
                      <a:pt x="294" y="185"/>
                    </a:lnTo>
                    <a:lnTo>
                      <a:pt x="289" y="178"/>
                    </a:lnTo>
                    <a:lnTo>
                      <a:pt x="284" y="171"/>
                    </a:lnTo>
                    <a:lnTo>
                      <a:pt x="278" y="166"/>
                    </a:lnTo>
                    <a:lnTo>
                      <a:pt x="271" y="163"/>
                    </a:lnTo>
                    <a:lnTo>
                      <a:pt x="257" y="155"/>
                    </a:lnTo>
                    <a:lnTo>
                      <a:pt x="241" y="152"/>
                    </a:lnTo>
                    <a:lnTo>
                      <a:pt x="224" y="152"/>
                    </a:lnTo>
                    <a:lnTo>
                      <a:pt x="206" y="154"/>
                    </a:lnTo>
                    <a:lnTo>
                      <a:pt x="187" y="157"/>
                    </a:lnTo>
                    <a:lnTo>
                      <a:pt x="169" y="163"/>
                    </a:lnTo>
                    <a:lnTo>
                      <a:pt x="169" y="163"/>
                    </a:lnTo>
                    <a:lnTo>
                      <a:pt x="178" y="141"/>
                    </a:lnTo>
                    <a:lnTo>
                      <a:pt x="185" y="124"/>
                    </a:lnTo>
                    <a:lnTo>
                      <a:pt x="188" y="104"/>
                    </a:lnTo>
                    <a:lnTo>
                      <a:pt x="188" y="87"/>
                    </a:lnTo>
                    <a:lnTo>
                      <a:pt x="187" y="69"/>
                    </a:lnTo>
                    <a:lnTo>
                      <a:pt x="183" y="53"/>
                    </a:lnTo>
                    <a:lnTo>
                      <a:pt x="176" y="39"/>
                    </a:lnTo>
                    <a:lnTo>
                      <a:pt x="167" y="27"/>
                    </a:lnTo>
                    <a:lnTo>
                      <a:pt x="157" y="16"/>
                    </a:lnTo>
                    <a:lnTo>
                      <a:pt x="144" y="9"/>
                    </a:lnTo>
                    <a:lnTo>
                      <a:pt x="128" y="4"/>
                    </a:lnTo>
                    <a:lnTo>
                      <a:pt x="113" y="0"/>
                    </a:lnTo>
                    <a:lnTo>
                      <a:pt x="95" y="0"/>
                    </a:lnTo>
                    <a:lnTo>
                      <a:pt x="77" y="4"/>
                    </a:lnTo>
                    <a:lnTo>
                      <a:pt x="56" y="11"/>
                    </a:lnTo>
                    <a:lnTo>
                      <a:pt x="37" y="21"/>
                    </a:lnTo>
                    <a:lnTo>
                      <a:pt x="37" y="21"/>
                    </a:lnTo>
                    <a:lnTo>
                      <a:pt x="23" y="32"/>
                    </a:lnTo>
                    <a:lnTo>
                      <a:pt x="14" y="43"/>
                    </a:lnTo>
                    <a:lnTo>
                      <a:pt x="7" y="53"/>
                    </a:lnTo>
                    <a:lnTo>
                      <a:pt x="1" y="66"/>
                    </a:lnTo>
                    <a:lnTo>
                      <a:pt x="0" y="80"/>
                    </a:lnTo>
                    <a:lnTo>
                      <a:pt x="0" y="94"/>
                    </a:lnTo>
                    <a:lnTo>
                      <a:pt x="0" y="108"/>
                    </a:lnTo>
                    <a:lnTo>
                      <a:pt x="3" y="122"/>
                    </a:lnTo>
                    <a:lnTo>
                      <a:pt x="7" y="138"/>
                    </a:lnTo>
                    <a:lnTo>
                      <a:pt x="12" y="152"/>
                    </a:lnTo>
                    <a:lnTo>
                      <a:pt x="26" y="180"/>
                    </a:lnTo>
                    <a:lnTo>
                      <a:pt x="38" y="207"/>
                    </a:lnTo>
                    <a:lnTo>
                      <a:pt x="53" y="229"/>
                    </a:lnTo>
                    <a:lnTo>
                      <a:pt x="53" y="229"/>
                    </a:lnTo>
                    <a:lnTo>
                      <a:pt x="56" y="237"/>
                    </a:lnTo>
                    <a:lnTo>
                      <a:pt x="61" y="242"/>
                    </a:lnTo>
                    <a:lnTo>
                      <a:pt x="61" y="242"/>
                    </a:lnTo>
                    <a:lnTo>
                      <a:pt x="84" y="277"/>
                    </a:lnTo>
                    <a:lnTo>
                      <a:pt x="107" y="311"/>
                    </a:lnTo>
                    <a:lnTo>
                      <a:pt x="148" y="367"/>
                    </a:lnTo>
                    <a:lnTo>
                      <a:pt x="148" y="367"/>
                    </a:lnTo>
                    <a:lnTo>
                      <a:pt x="146" y="372"/>
                    </a:lnTo>
                    <a:lnTo>
                      <a:pt x="144" y="376"/>
                    </a:lnTo>
                    <a:lnTo>
                      <a:pt x="144" y="381"/>
                    </a:lnTo>
                    <a:lnTo>
                      <a:pt x="146" y="386"/>
                    </a:lnTo>
                    <a:lnTo>
                      <a:pt x="150" y="397"/>
                    </a:lnTo>
                    <a:lnTo>
                      <a:pt x="150" y="397"/>
                    </a:lnTo>
                    <a:lnTo>
                      <a:pt x="155" y="404"/>
                    </a:lnTo>
                    <a:lnTo>
                      <a:pt x="160" y="409"/>
                    </a:lnTo>
                    <a:lnTo>
                      <a:pt x="166" y="411"/>
                    </a:lnTo>
                    <a:lnTo>
                      <a:pt x="174" y="411"/>
                    </a:lnTo>
                    <a:lnTo>
                      <a:pt x="183" y="408"/>
                    </a:lnTo>
                    <a:lnTo>
                      <a:pt x="192" y="404"/>
                    </a:lnTo>
                    <a:lnTo>
                      <a:pt x="210" y="392"/>
                    </a:lnTo>
                    <a:lnTo>
                      <a:pt x="229" y="378"/>
                    </a:lnTo>
                    <a:lnTo>
                      <a:pt x="247" y="362"/>
                    </a:lnTo>
                    <a:lnTo>
                      <a:pt x="268" y="339"/>
                    </a:lnTo>
                    <a:lnTo>
                      <a:pt x="268" y="339"/>
                    </a:lnTo>
                    <a:lnTo>
                      <a:pt x="280" y="323"/>
                    </a:lnTo>
                    <a:lnTo>
                      <a:pt x="291" y="305"/>
                    </a:lnTo>
                    <a:lnTo>
                      <a:pt x="300" y="286"/>
                    </a:lnTo>
                    <a:lnTo>
                      <a:pt x="307" y="267"/>
                    </a:lnTo>
                    <a:lnTo>
                      <a:pt x="308" y="247"/>
                    </a:lnTo>
                    <a:lnTo>
                      <a:pt x="308" y="226"/>
                    </a:lnTo>
                    <a:lnTo>
                      <a:pt x="303" y="207"/>
                    </a:lnTo>
                    <a:lnTo>
                      <a:pt x="300" y="196"/>
                    </a:lnTo>
                    <a:lnTo>
                      <a:pt x="294" y="185"/>
                    </a:lnTo>
                    <a:lnTo>
                      <a:pt x="294" y="185"/>
                    </a:lnTo>
                    <a:lnTo>
                      <a:pt x="305" y="203"/>
                    </a:lnTo>
                    <a:lnTo>
                      <a:pt x="294" y="185"/>
                    </a:lnTo>
                    <a:lnTo>
                      <a:pt x="294" y="185"/>
                    </a:lnTo>
                    <a:close/>
                    <a:moveTo>
                      <a:pt x="40" y="81"/>
                    </a:moveTo>
                    <a:lnTo>
                      <a:pt x="40" y="81"/>
                    </a:lnTo>
                    <a:lnTo>
                      <a:pt x="40" y="74"/>
                    </a:lnTo>
                    <a:lnTo>
                      <a:pt x="44" y="69"/>
                    </a:lnTo>
                    <a:lnTo>
                      <a:pt x="46" y="64"/>
                    </a:lnTo>
                    <a:lnTo>
                      <a:pt x="51" y="60"/>
                    </a:lnTo>
                    <a:lnTo>
                      <a:pt x="60" y="55"/>
                    </a:lnTo>
                    <a:lnTo>
                      <a:pt x="72" y="51"/>
                    </a:lnTo>
                    <a:lnTo>
                      <a:pt x="86" y="50"/>
                    </a:lnTo>
                    <a:lnTo>
                      <a:pt x="98" y="50"/>
                    </a:lnTo>
                    <a:lnTo>
                      <a:pt x="111" y="53"/>
                    </a:lnTo>
                    <a:lnTo>
                      <a:pt x="121" y="57"/>
                    </a:lnTo>
                    <a:lnTo>
                      <a:pt x="121" y="57"/>
                    </a:lnTo>
                    <a:lnTo>
                      <a:pt x="132" y="62"/>
                    </a:lnTo>
                    <a:lnTo>
                      <a:pt x="139" y="69"/>
                    </a:lnTo>
                    <a:lnTo>
                      <a:pt x="144" y="76"/>
                    </a:lnTo>
                    <a:lnTo>
                      <a:pt x="146" y="85"/>
                    </a:lnTo>
                    <a:lnTo>
                      <a:pt x="146" y="96"/>
                    </a:lnTo>
                    <a:lnTo>
                      <a:pt x="146" y="104"/>
                    </a:lnTo>
                    <a:lnTo>
                      <a:pt x="143" y="115"/>
                    </a:lnTo>
                    <a:lnTo>
                      <a:pt x="139" y="125"/>
                    </a:lnTo>
                    <a:lnTo>
                      <a:pt x="127" y="145"/>
                    </a:lnTo>
                    <a:lnTo>
                      <a:pt x="113" y="163"/>
                    </a:lnTo>
                    <a:lnTo>
                      <a:pt x="98" y="178"/>
                    </a:lnTo>
                    <a:lnTo>
                      <a:pt x="84" y="191"/>
                    </a:lnTo>
                    <a:lnTo>
                      <a:pt x="84" y="191"/>
                    </a:lnTo>
                    <a:lnTo>
                      <a:pt x="67" y="164"/>
                    </a:lnTo>
                    <a:lnTo>
                      <a:pt x="60" y="152"/>
                    </a:lnTo>
                    <a:lnTo>
                      <a:pt x="53" y="138"/>
                    </a:lnTo>
                    <a:lnTo>
                      <a:pt x="47" y="124"/>
                    </a:lnTo>
                    <a:lnTo>
                      <a:pt x="42" y="110"/>
                    </a:lnTo>
                    <a:lnTo>
                      <a:pt x="40" y="96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40" y="78"/>
                    </a:lnTo>
                    <a:lnTo>
                      <a:pt x="40" y="81"/>
                    </a:lnTo>
                    <a:lnTo>
                      <a:pt x="40" y="81"/>
                    </a:lnTo>
                    <a:close/>
                    <a:moveTo>
                      <a:pt x="261" y="270"/>
                    </a:moveTo>
                    <a:lnTo>
                      <a:pt x="261" y="270"/>
                    </a:lnTo>
                    <a:lnTo>
                      <a:pt x="256" y="279"/>
                    </a:lnTo>
                    <a:lnTo>
                      <a:pt x="250" y="286"/>
                    </a:lnTo>
                    <a:lnTo>
                      <a:pt x="236" y="305"/>
                    </a:lnTo>
                    <a:lnTo>
                      <a:pt x="217" y="325"/>
                    </a:lnTo>
                    <a:lnTo>
                      <a:pt x="197" y="344"/>
                    </a:lnTo>
                    <a:lnTo>
                      <a:pt x="197" y="344"/>
                    </a:lnTo>
                    <a:lnTo>
                      <a:pt x="190" y="339"/>
                    </a:lnTo>
                    <a:lnTo>
                      <a:pt x="183" y="339"/>
                    </a:lnTo>
                    <a:lnTo>
                      <a:pt x="183" y="339"/>
                    </a:lnTo>
                    <a:lnTo>
                      <a:pt x="114" y="231"/>
                    </a:lnTo>
                    <a:lnTo>
                      <a:pt x="114" y="231"/>
                    </a:lnTo>
                    <a:lnTo>
                      <a:pt x="134" y="222"/>
                    </a:lnTo>
                    <a:lnTo>
                      <a:pt x="162" y="214"/>
                    </a:lnTo>
                    <a:lnTo>
                      <a:pt x="190" y="207"/>
                    </a:lnTo>
                    <a:lnTo>
                      <a:pt x="206" y="205"/>
                    </a:lnTo>
                    <a:lnTo>
                      <a:pt x="220" y="203"/>
                    </a:lnTo>
                    <a:lnTo>
                      <a:pt x="233" y="203"/>
                    </a:lnTo>
                    <a:lnTo>
                      <a:pt x="245" y="205"/>
                    </a:lnTo>
                    <a:lnTo>
                      <a:pt x="256" y="210"/>
                    </a:lnTo>
                    <a:lnTo>
                      <a:pt x="263" y="215"/>
                    </a:lnTo>
                    <a:lnTo>
                      <a:pt x="266" y="224"/>
                    </a:lnTo>
                    <a:lnTo>
                      <a:pt x="268" y="237"/>
                    </a:lnTo>
                    <a:lnTo>
                      <a:pt x="266" y="252"/>
                    </a:lnTo>
                    <a:lnTo>
                      <a:pt x="261" y="270"/>
                    </a:lnTo>
                    <a:lnTo>
                      <a:pt x="261" y="270"/>
                    </a:lnTo>
                    <a:lnTo>
                      <a:pt x="268" y="252"/>
                    </a:lnTo>
                    <a:lnTo>
                      <a:pt x="261" y="270"/>
                    </a:lnTo>
                    <a:lnTo>
                      <a:pt x="261" y="27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34" name="Freeform 82">
                <a:extLst>
                  <a:ext uri="{FF2B5EF4-FFF2-40B4-BE49-F238E27FC236}">
                    <a16:creationId xmlns:a16="http://schemas.microsoft.com/office/drawing/2014/main" id="{FE5D1128-004D-1D03-788F-15540C6DF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368"/>
                <a:ext cx="126" cy="140"/>
              </a:xfrm>
              <a:custGeom>
                <a:avLst/>
                <a:gdLst>
                  <a:gd name="T0" fmla="*/ 157 w 252"/>
                  <a:gd name="T1" fmla="*/ 2 h 280"/>
                  <a:gd name="T2" fmla="*/ 146 w 252"/>
                  <a:gd name="T3" fmla="*/ 0 h 280"/>
                  <a:gd name="T4" fmla="*/ 132 w 252"/>
                  <a:gd name="T5" fmla="*/ 0 h 280"/>
                  <a:gd name="T6" fmla="*/ 90 w 252"/>
                  <a:gd name="T7" fmla="*/ 16 h 280"/>
                  <a:gd name="T8" fmla="*/ 61 w 252"/>
                  <a:gd name="T9" fmla="*/ 31 h 280"/>
                  <a:gd name="T10" fmla="*/ 37 w 252"/>
                  <a:gd name="T11" fmla="*/ 56 h 280"/>
                  <a:gd name="T12" fmla="*/ 19 w 252"/>
                  <a:gd name="T13" fmla="*/ 88 h 280"/>
                  <a:gd name="T14" fmla="*/ 7 w 252"/>
                  <a:gd name="T15" fmla="*/ 123 h 280"/>
                  <a:gd name="T16" fmla="*/ 0 w 252"/>
                  <a:gd name="T17" fmla="*/ 158 h 280"/>
                  <a:gd name="T18" fmla="*/ 3 w 252"/>
                  <a:gd name="T19" fmla="*/ 195 h 280"/>
                  <a:gd name="T20" fmla="*/ 14 w 252"/>
                  <a:gd name="T21" fmla="*/ 227 h 280"/>
                  <a:gd name="T22" fmla="*/ 33 w 252"/>
                  <a:gd name="T23" fmla="*/ 255 h 280"/>
                  <a:gd name="T24" fmla="*/ 44 w 252"/>
                  <a:gd name="T25" fmla="*/ 264 h 280"/>
                  <a:gd name="T26" fmla="*/ 67 w 252"/>
                  <a:gd name="T27" fmla="*/ 275 h 280"/>
                  <a:gd name="T28" fmla="*/ 91 w 252"/>
                  <a:gd name="T29" fmla="*/ 280 h 280"/>
                  <a:gd name="T30" fmla="*/ 134 w 252"/>
                  <a:gd name="T31" fmla="*/ 278 h 280"/>
                  <a:gd name="T32" fmla="*/ 188 w 252"/>
                  <a:gd name="T33" fmla="*/ 264 h 280"/>
                  <a:gd name="T34" fmla="*/ 238 w 252"/>
                  <a:gd name="T35" fmla="*/ 247 h 280"/>
                  <a:gd name="T36" fmla="*/ 247 w 252"/>
                  <a:gd name="T37" fmla="*/ 241 h 280"/>
                  <a:gd name="T38" fmla="*/ 252 w 252"/>
                  <a:gd name="T39" fmla="*/ 234 h 280"/>
                  <a:gd name="T40" fmla="*/ 252 w 252"/>
                  <a:gd name="T41" fmla="*/ 225 h 280"/>
                  <a:gd name="T42" fmla="*/ 241 w 252"/>
                  <a:gd name="T43" fmla="*/ 213 h 280"/>
                  <a:gd name="T44" fmla="*/ 220 w 252"/>
                  <a:gd name="T45" fmla="*/ 208 h 280"/>
                  <a:gd name="T46" fmla="*/ 210 w 252"/>
                  <a:gd name="T47" fmla="*/ 210 h 280"/>
                  <a:gd name="T48" fmla="*/ 153 w 252"/>
                  <a:gd name="T49" fmla="*/ 229 h 280"/>
                  <a:gd name="T50" fmla="*/ 125 w 252"/>
                  <a:gd name="T51" fmla="*/ 234 h 280"/>
                  <a:gd name="T52" fmla="*/ 97 w 252"/>
                  <a:gd name="T53" fmla="*/ 234 h 280"/>
                  <a:gd name="T54" fmla="*/ 88 w 252"/>
                  <a:gd name="T55" fmla="*/ 232 h 280"/>
                  <a:gd name="T56" fmla="*/ 72 w 252"/>
                  <a:gd name="T57" fmla="*/ 227 h 280"/>
                  <a:gd name="T58" fmla="*/ 60 w 252"/>
                  <a:gd name="T59" fmla="*/ 218 h 280"/>
                  <a:gd name="T60" fmla="*/ 49 w 252"/>
                  <a:gd name="T61" fmla="*/ 199 h 280"/>
                  <a:gd name="T62" fmla="*/ 44 w 252"/>
                  <a:gd name="T63" fmla="*/ 167 h 280"/>
                  <a:gd name="T64" fmla="*/ 51 w 252"/>
                  <a:gd name="T65" fmla="*/ 132 h 280"/>
                  <a:gd name="T66" fmla="*/ 65 w 252"/>
                  <a:gd name="T67" fmla="*/ 98 h 280"/>
                  <a:gd name="T68" fmla="*/ 88 w 252"/>
                  <a:gd name="T69" fmla="*/ 70 h 280"/>
                  <a:gd name="T70" fmla="*/ 118 w 252"/>
                  <a:gd name="T71" fmla="*/ 51 h 280"/>
                  <a:gd name="T72" fmla="*/ 141 w 252"/>
                  <a:gd name="T73" fmla="*/ 44 h 280"/>
                  <a:gd name="T74" fmla="*/ 150 w 252"/>
                  <a:gd name="T75" fmla="*/ 44 h 280"/>
                  <a:gd name="T76" fmla="*/ 162 w 252"/>
                  <a:gd name="T77" fmla="*/ 54 h 280"/>
                  <a:gd name="T78" fmla="*/ 178 w 252"/>
                  <a:gd name="T79" fmla="*/ 53 h 280"/>
                  <a:gd name="T80" fmla="*/ 190 w 252"/>
                  <a:gd name="T81" fmla="*/ 42 h 280"/>
                  <a:gd name="T82" fmla="*/ 190 w 252"/>
                  <a:gd name="T83" fmla="*/ 26 h 280"/>
                  <a:gd name="T84" fmla="*/ 187 w 252"/>
                  <a:gd name="T85" fmla="*/ 16 h 280"/>
                  <a:gd name="T86" fmla="*/ 174 w 252"/>
                  <a:gd name="T87" fmla="*/ 3 h 280"/>
                  <a:gd name="T88" fmla="*/ 157 w 252"/>
                  <a:gd name="T89" fmla="*/ 2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2" h="280">
                    <a:moveTo>
                      <a:pt x="157" y="2"/>
                    </a:moveTo>
                    <a:lnTo>
                      <a:pt x="157" y="2"/>
                    </a:lnTo>
                    <a:lnTo>
                      <a:pt x="151" y="2"/>
                    </a:lnTo>
                    <a:lnTo>
                      <a:pt x="146" y="0"/>
                    </a:lnTo>
                    <a:lnTo>
                      <a:pt x="139" y="0"/>
                    </a:lnTo>
                    <a:lnTo>
                      <a:pt x="132" y="0"/>
                    </a:lnTo>
                    <a:lnTo>
                      <a:pt x="90" y="16"/>
                    </a:lnTo>
                    <a:lnTo>
                      <a:pt x="90" y="16"/>
                    </a:lnTo>
                    <a:lnTo>
                      <a:pt x="76" y="23"/>
                    </a:lnTo>
                    <a:lnTo>
                      <a:pt x="61" y="31"/>
                    </a:lnTo>
                    <a:lnTo>
                      <a:pt x="49" y="44"/>
                    </a:lnTo>
                    <a:lnTo>
                      <a:pt x="37" y="56"/>
                    </a:lnTo>
                    <a:lnTo>
                      <a:pt x="28" y="72"/>
                    </a:lnTo>
                    <a:lnTo>
                      <a:pt x="19" y="88"/>
                    </a:lnTo>
                    <a:lnTo>
                      <a:pt x="12" y="106"/>
                    </a:lnTo>
                    <a:lnTo>
                      <a:pt x="7" y="123"/>
                    </a:lnTo>
                    <a:lnTo>
                      <a:pt x="1" y="141"/>
                    </a:lnTo>
                    <a:lnTo>
                      <a:pt x="0" y="158"/>
                    </a:lnTo>
                    <a:lnTo>
                      <a:pt x="0" y="178"/>
                    </a:lnTo>
                    <a:lnTo>
                      <a:pt x="3" y="195"/>
                    </a:lnTo>
                    <a:lnTo>
                      <a:pt x="7" y="211"/>
                    </a:lnTo>
                    <a:lnTo>
                      <a:pt x="14" y="227"/>
                    </a:lnTo>
                    <a:lnTo>
                      <a:pt x="21" y="243"/>
                    </a:lnTo>
                    <a:lnTo>
                      <a:pt x="33" y="255"/>
                    </a:lnTo>
                    <a:lnTo>
                      <a:pt x="33" y="255"/>
                    </a:lnTo>
                    <a:lnTo>
                      <a:pt x="44" y="264"/>
                    </a:lnTo>
                    <a:lnTo>
                      <a:pt x="54" y="271"/>
                    </a:lnTo>
                    <a:lnTo>
                      <a:pt x="67" y="275"/>
                    </a:lnTo>
                    <a:lnTo>
                      <a:pt x="79" y="278"/>
                    </a:lnTo>
                    <a:lnTo>
                      <a:pt x="91" y="280"/>
                    </a:lnTo>
                    <a:lnTo>
                      <a:pt x="106" y="280"/>
                    </a:lnTo>
                    <a:lnTo>
                      <a:pt x="134" y="278"/>
                    </a:lnTo>
                    <a:lnTo>
                      <a:pt x="162" y="271"/>
                    </a:lnTo>
                    <a:lnTo>
                      <a:pt x="188" y="264"/>
                    </a:lnTo>
                    <a:lnTo>
                      <a:pt x="238" y="247"/>
                    </a:lnTo>
                    <a:lnTo>
                      <a:pt x="238" y="247"/>
                    </a:lnTo>
                    <a:lnTo>
                      <a:pt x="243" y="243"/>
                    </a:lnTo>
                    <a:lnTo>
                      <a:pt x="247" y="241"/>
                    </a:lnTo>
                    <a:lnTo>
                      <a:pt x="250" y="238"/>
                    </a:lnTo>
                    <a:lnTo>
                      <a:pt x="252" y="234"/>
                    </a:lnTo>
                    <a:lnTo>
                      <a:pt x="252" y="229"/>
                    </a:lnTo>
                    <a:lnTo>
                      <a:pt x="252" y="225"/>
                    </a:lnTo>
                    <a:lnTo>
                      <a:pt x="248" y="218"/>
                    </a:lnTo>
                    <a:lnTo>
                      <a:pt x="241" y="213"/>
                    </a:lnTo>
                    <a:lnTo>
                      <a:pt x="231" y="208"/>
                    </a:lnTo>
                    <a:lnTo>
                      <a:pt x="220" y="208"/>
                    </a:lnTo>
                    <a:lnTo>
                      <a:pt x="210" y="210"/>
                    </a:lnTo>
                    <a:lnTo>
                      <a:pt x="210" y="210"/>
                    </a:lnTo>
                    <a:lnTo>
                      <a:pt x="181" y="220"/>
                    </a:lnTo>
                    <a:lnTo>
                      <a:pt x="153" y="229"/>
                    </a:lnTo>
                    <a:lnTo>
                      <a:pt x="139" y="232"/>
                    </a:lnTo>
                    <a:lnTo>
                      <a:pt x="125" y="234"/>
                    </a:lnTo>
                    <a:lnTo>
                      <a:pt x="111" y="236"/>
                    </a:lnTo>
                    <a:lnTo>
                      <a:pt x="97" y="234"/>
                    </a:lnTo>
                    <a:lnTo>
                      <a:pt x="97" y="234"/>
                    </a:lnTo>
                    <a:lnTo>
                      <a:pt x="88" y="232"/>
                    </a:lnTo>
                    <a:lnTo>
                      <a:pt x="79" y="231"/>
                    </a:lnTo>
                    <a:lnTo>
                      <a:pt x="72" y="227"/>
                    </a:lnTo>
                    <a:lnTo>
                      <a:pt x="65" y="224"/>
                    </a:lnTo>
                    <a:lnTo>
                      <a:pt x="60" y="218"/>
                    </a:lnTo>
                    <a:lnTo>
                      <a:pt x="56" y="213"/>
                    </a:lnTo>
                    <a:lnTo>
                      <a:pt x="49" y="199"/>
                    </a:lnTo>
                    <a:lnTo>
                      <a:pt x="46" y="185"/>
                    </a:lnTo>
                    <a:lnTo>
                      <a:pt x="44" y="167"/>
                    </a:lnTo>
                    <a:lnTo>
                      <a:pt x="46" y="150"/>
                    </a:lnTo>
                    <a:lnTo>
                      <a:pt x="51" y="132"/>
                    </a:lnTo>
                    <a:lnTo>
                      <a:pt x="58" y="114"/>
                    </a:lnTo>
                    <a:lnTo>
                      <a:pt x="65" y="98"/>
                    </a:lnTo>
                    <a:lnTo>
                      <a:pt x="76" y="83"/>
                    </a:lnTo>
                    <a:lnTo>
                      <a:pt x="88" y="70"/>
                    </a:lnTo>
                    <a:lnTo>
                      <a:pt x="102" y="58"/>
                    </a:lnTo>
                    <a:lnTo>
                      <a:pt x="118" y="51"/>
                    </a:lnTo>
                    <a:lnTo>
                      <a:pt x="134" y="46"/>
                    </a:lnTo>
                    <a:lnTo>
                      <a:pt x="141" y="44"/>
                    </a:lnTo>
                    <a:lnTo>
                      <a:pt x="150" y="44"/>
                    </a:lnTo>
                    <a:lnTo>
                      <a:pt x="150" y="44"/>
                    </a:lnTo>
                    <a:lnTo>
                      <a:pt x="155" y="51"/>
                    </a:lnTo>
                    <a:lnTo>
                      <a:pt x="162" y="54"/>
                    </a:lnTo>
                    <a:lnTo>
                      <a:pt x="171" y="54"/>
                    </a:lnTo>
                    <a:lnTo>
                      <a:pt x="178" y="53"/>
                    </a:lnTo>
                    <a:lnTo>
                      <a:pt x="185" y="49"/>
                    </a:lnTo>
                    <a:lnTo>
                      <a:pt x="190" y="42"/>
                    </a:lnTo>
                    <a:lnTo>
                      <a:pt x="192" y="35"/>
                    </a:lnTo>
                    <a:lnTo>
                      <a:pt x="190" y="26"/>
                    </a:lnTo>
                    <a:lnTo>
                      <a:pt x="187" y="16"/>
                    </a:lnTo>
                    <a:lnTo>
                      <a:pt x="187" y="16"/>
                    </a:lnTo>
                    <a:lnTo>
                      <a:pt x="181" y="9"/>
                    </a:lnTo>
                    <a:lnTo>
                      <a:pt x="174" y="3"/>
                    </a:lnTo>
                    <a:lnTo>
                      <a:pt x="166" y="2"/>
                    </a:lnTo>
                    <a:lnTo>
                      <a:pt x="157" y="2"/>
                    </a:lnTo>
                    <a:lnTo>
                      <a:pt x="157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</p:grpSp>
      </p:grpSp>
      <p:grpSp>
        <p:nvGrpSpPr>
          <p:cNvPr id="40" name="그룹 38">
            <a:extLst>
              <a:ext uri="{FF2B5EF4-FFF2-40B4-BE49-F238E27FC236}">
                <a16:creationId xmlns:a16="http://schemas.microsoft.com/office/drawing/2014/main" id="{962A73A9-838A-3EA9-8A51-4A0F148AEBB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66700" y="80963"/>
            <a:ext cx="731838" cy="549275"/>
            <a:chOff x="199569" y="80526"/>
            <a:chExt cx="549592" cy="549820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127838EE-38BC-B1FC-4BC6-211C0D093481}"/>
                </a:ext>
              </a:extLst>
            </p:cNvPr>
            <p:cNvGrpSpPr/>
            <p:nvPr userDrawn="1"/>
          </p:nvGrpSpPr>
          <p:grpSpPr>
            <a:xfrm>
              <a:off x="199569" y="116606"/>
              <a:ext cx="549592" cy="475231"/>
              <a:chOff x="4935773" y="5535266"/>
              <a:chExt cx="1445137" cy="1249607"/>
            </a:xfrm>
            <a:solidFill>
              <a:srgbClr val="FFC000"/>
            </a:solidFill>
          </p:grpSpPr>
          <p:sp>
            <p:nvSpPr>
              <p:cNvPr id="43" name="Freeform 13">
                <a:extLst>
                  <a:ext uri="{FF2B5EF4-FFF2-40B4-BE49-F238E27FC236}">
                    <a16:creationId xmlns:a16="http://schemas.microsoft.com/office/drawing/2014/main" id="{389A0F9A-9723-3F44-E4D7-CECBFC5F6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5773" y="5535266"/>
                <a:ext cx="1445137" cy="734172"/>
              </a:xfrm>
              <a:custGeom>
                <a:avLst/>
                <a:gdLst>
                  <a:gd name="T0" fmla="*/ 288405 w 185"/>
                  <a:gd name="T1" fmla="*/ 155805 h 94"/>
                  <a:gd name="T2" fmla="*/ 288405 w 185"/>
                  <a:gd name="T3" fmla="*/ 155805 h 94"/>
                  <a:gd name="T4" fmla="*/ 283433 w 185"/>
                  <a:gd name="T5" fmla="*/ 155805 h 94"/>
                  <a:gd name="T6" fmla="*/ 278460 w 185"/>
                  <a:gd name="T7" fmla="*/ 150833 h 94"/>
                  <a:gd name="T8" fmla="*/ 154148 w 185"/>
                  <a:gd name="T9" fmla="*/ 41438 h 94"/>
                  <a:gd name="T10" fmla="*/ 28178 w 185"/>
                  <a:gd name="T11" fmla="*/ 150833 h 94"/>
                  <a:gd name="T12" fmla="*/ 28178 w 185"/>
                  <a:gd name="T13" fmla="*/ 150833 h 94"/>
                  <a:gd name="T14" fmla="*/ 23205 w 185"/>
                  <a:gd name="T15" fmla="*/ 155805 h 94"/>
                  <a:gd name="T16" fmla="*/ 18233 w 185"/>
                  <a:gd name="T17" fmla="*/ 155805 h 94"/>
                  <a:gd name="T18" fmla="*/ 9945 w 185"/>
                  <a:gd name="T19" fmla="*/ 154148 h 94"/>
                  <a:gd name="T20" fmla="*/ 6630 w 185"/>
                  <a:gd name="T21" fmla="*/ 149175 h 94"/>
                  <a:gd name="T22" fmla="*/ 6630 w 185"/>
                  <a:gd name="T23" fmla="*/ 149175 h 94"/>
                  <a:gd name="T24" fmla="*/ 1658 w 185"/>
                  <a:gd name="T25" fmla="*/ 144203 h 94"/>
                  <a:gd name="T26" fmla="*/ 0 w 185"/>
                  <a:gd name="T27" fmla="*/ 137573 h 94"/>
                  <a:gd name="T28" fmla="*/ 1658 w 185"/>
                  <a:gd name="T29" fmla="*/ 130943 h 94"/>
                  <a:gd name="T30" fmla="*/ 6630 w 185"/>
                  <a:gd name="T31" fmla="*/ 124313 h 94"/>
                  <a:gd name="T32" fmla="*/ 142545 w 185"/>
                  <a:gd name="T33" fmla="*/ 6630 h 94"/>
                  <a:gd name="T34" fmla="*/ 142545 w 185"/>
                  <a:gd name="T35" fmla="*/ 6630 h 94"/>
                  <a:gd name="T36" fmla="*/ 147518 w 185"/>
                  <a:gd name="T37" fmla="*/ 1658 h 94"/>
                  <a:gd name="T38" fmla="*/ 154148 w 185"/>
                  <a:gd name="T39" fmla="*/ 0 h 94"/>
                  <a:gd name="T40" fmla="*/ 159120 w 185"/>
                  <a:gd name="T41" fmla="*/ 1658 h 94"/>
                  <a:gd name="T42" fmla="*/ 164093 w 185"/>
                  <a:gd name="T43" fmla="*/ 6630 h 94"/>
                  <a:gd name="T44" fmla="*/ 300008 w 185"/>
                  <a:gd name="T45" fmla="*/ 124313 h 94"/>
                  <a:gd name="T46" fmla="*/ 300008 w 185"/>
                  <a:gd name="T47" fmla="*/ 124313 h 94"/>
                  <a:gd name="T48" fmla="*/ 304980 w 185"/>
                  <a:gd name="T49" fmla="*/ 130943 h 94"/>
                  <a:gd name="T50" fmla="*/ 306638 w 185"/>
                  <a:gd name="T51" fmla="*/ 137573 h 94"/>
                  <a:gd name="T52" fmla="*/ 306638 w 185"/>
                  <a:gd name="T53" fmla="*/ 144203 h 94"/>
                  <a:gd name="T54" fmla="*/ 301665 w 185"/>
                  <a:gd name="T55" fmla="*/ 149175 h 94"/>
                  <a:gd name="T56" fmla="*/ 301665 w 185"/>
                  <a:gd name="T57" fmla="*/ 149175 h 94"/>
                  <a:gd name="T58" fmla="*/ 296693 w 185"/>
                  <a:gd name="T59" fmla="*/ 155805 h 94"/>
                  <a:gd name="T60" fmla="*/ 288405 w 185"/>
                  <a:gd name="T61" fmla="*/ 155805 h 94"/>
                  <a:gd name="T62" fmla="*/ 288405 w 185"/>
                  <a:gd name="T63" fmla="*/ 155805 h 9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5" h="94">
                    <a:moveTo>
                      <a:pt x="174" y="94"/>
                    </a:moveTo>
                    <a:lnTo>
                      <a:pt x="174" y="94"/>
                    </a:lnTo>
                    <a:lnTo>
                      <a:pt x="171" y="94"/>
                    </a:lnTo>
                    <a:lnTo>
                      <a:pt x="168" y="91"/>
                    </a:lnTo>
                    <a:lnTo>
                      <a:pt x="93" y="25"/>
                    </a:lnTo>
                    <a:lnTo>
                      <a:pt x="17" y="91"/>
                    </a:lnTo>
                    <a:lnTo>
                      <a:pt x="14" y="94"/>
                    </a:lnTo>
                    <a:lnTo>
                      <a:pt x="11" y="94"/>
                    </a:lnTo>
                    <a:lnTo>
                      <a:pt x="6" y="93"/>
                    </a:lnTo>
                    <a:lnTo>
                      <a:pt x="4" y="90"/>
                    </a:lnTo>
                    <a:lnTo>
                      <a:pt x="1" y="87"/>
                    </a:lnTo>
                    <a:lnTo>
                      <a:pt x="0" y="83"/>
                    </a:lnTo>
                    <a:lnTo>
                      <a:pt x="1" y="79"/>
                    </a:lnTo>
                    <a:lnTo>
                      <a:pt x="4" y="75"/>
                    </a:lnTo>
                    <a:lnTo>
                      <a:pt x="86" y="4"/>
                    </a:lnTo>
                    <a:lnTo>
                      <a:pt x="89" y="1"/>
                    </a:lnTo>
                    <a:lnTo>
                      <a:pt x="93" y="0"/>
                    </a:lnTo>
                    <a:lnTo>
                      <a:pt x="96" y="1"/>
                    </a:lnTo>
                    <a:lnTo>
                      <a:pt x="99" y="4"/>
                    </a:lnTo>
                    <a:lnTo>
                      <a:pt x="181" y="75"/>
                    </a:lnTo>
                    <a:lnTo>
                      <a:pt x="184" y="79"/>
                    </a:lnTo>
                    <a:lnTo>
                      <a:pt x="185" y="83"/>
                    </a:lnTo>
                    <a:lnTo>
                      <a:pt x="185" y="87"/>
                    </a:lnTo>
                    <a:lnTo>
                      <a:pt x="182" y="90"/>
                    </a:lnTo>
                    <a:lnTo>
                      <a:pt x="179" y="94"/>
                    </a:lnTo>
                    <a:lnTo>
                      <a:pt x="174" y="9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44" name="Freeform 14">
                <a:extLst>
                  <a:ext uri="{FF2B5EF4-FFF2-40B4-BE49-F238E27FC236}">
                    <a16:creationId xmlns:a16="http://schemas.microsoft.com/office/drawing/2014/main" id="{E4BE1891-7DFE-CEF2-4136-AF818ACCE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7957" y="5917923"/>
                <a:ext cx="968631" cy="866950"/>
              </a:xfrm>
              <a:custGeom>
                <a:avLst/>
                <a:gdLst>
                  <a:gd name="T0" fmla="*/ 203873 w 124"/>
                  <a:gd name="T1" fmla="*/ 91163 h 111"/>
                  <a:gd name="T2" fmla="*/ 203873 w 124"/>
                  <a:gd name="T3" fmla="*/ 91163 h 111"/>
                  <a:gd name="T4" fmla="*/ 203873 w 124"/>
                  <a:gd name="T5" fmla="*/ 82875 h 111"/>
                  <a:gd name="T6" fmla="*/ 198900 w 124"/>
                  <a:gd name="T7" fmla="*/ 77903 h 111"/>
                  <a:gd name="T8" fmla="*/ 117683 w 124"/>
                  <a:gd name="T9" fmla="*/ 6630 h 111"/>
                  <a:gd name="T10" fmla="*/ 117683 w 124"/>
                  <a:gd name="T11" fmla="*/ 6630 h 111"/>
                  <a:gd name="T12" fmla="*/ 109395 w 124"/>
                  <a:gd name="T13" fmla="*/ 1658 h 111"/>
                  <a:gd name="T14" fmla="*/ 102765 w 124"/>
                  <a:gd name="T15" fmla="*/ 0 h 111"/>
                  <a:gd name="T16" fmla="*/ 94478 w 124"/>
                  <a:gd name="T17" fmla="*/ 1658 h 111"/>
                  <a:gd name="T18" fmla="*/ 86190 w 124"/>
                  <a:gd name="T19" fmla="*/ 6630 h 111"/>
                  <a:gd name="T20" fmla="*/ 4973 w 124"/>
                  <a:gd name="T21" fmla="*/ 77903 h 111"/>
                  <a:gd name="T22" fmla="*/ 4973 w 124"/>
                  <a:gd name="T23" fmla="*/ 77903 h 111"/>
                  <a:gd name="T24" fmla="*/ 1658 w 124"/>
                  <a:gd name="T25" fmla="*/ 82875 h 111"/>
                  <a:gd name="T26" fmla="*/ 0 w 124"/>
                  <a:gd name="T27" fmla="*/ 91163 h 111"/>
                  <a:gd name="T28" fmla="*/ 0 w 124"/>
                  <a:gd name="T29" fmla="*/ 164093 h 111"/>
                  <a:gd name="T30" fmla="*/ 0 w 124"/>
                  <a:gd name="T31" fmla="*/ 164093 h 111"/>
                  <a:gd name="T32" fmla="*/ 1658 w 124"/>
                  <a:gd name="T33" fmla="*/ 172380 h 111"/>
                  <a:gd name="T34" fmla="*/ 4973 w 124"/>
                  <a:gd name="T35" fmla="*/ 177353 h 111"/>
                  <a:gd name="T36" fmla="*/ 13260 w 124"/>
                  <a:gd name="T37" fmla="*/ 182325 h 111"/>
                  <a:gd name="T38" fmla="*/ 21548 w 124"/>
                  <a:gd name="T39" fmla="*/ 183983 h 111"/>
                  <a:gd name="T40" fmla="*/ 64643 w 124"/>
                  <a:gd name="T41" fmla="*/ 183983 h 111"/>
                  <a:gd name="T42" fmla="*/ 64643 w 124"/>
                  <a:gd name="T43" fmla="*/ 97793 h 111"/>
                  <a:gd name="T44" fmla="*/ 140888 w 124"/>
                  <a:gd name="T45" fmla="*/ 97793 h 111"/>
                  <a:gd name="T46" fmla="*/ 140888 w 124"/>
                  <a:gd name="T47" fmla="*/ 183983 h 111"/>
                  <a:gd name="T48" fmla="*/ 182325 w 124"/>
                  <a:gd name="T49" fmla="*/ 183983 h 111"/>
                  <a:gd name="T50" fmla="*/ 182325 w 124"/>
                  <a:gd name="T51" fmla="*/ 183983 h 111"/>
                  <a:gd name="T52" fmla="*/ 192270 w 124"/>
                  <a:gd name="T53" fmla="*/ 182325 h 111"/>
                  <a:gd name="T54" fmla="*/ 200558 w 124"/>
                  <a:gd name="T55" fmla="*/ 177353 h 111"/>
                  <a:gd name="T56" fmla="*/ 200558 w 124"/>
                  <a:gd name="T57" fmla="*/ 177353 h 111"/>
                  <a:gd name="T58" fmla="*/ 203873 w 124"/>
                  <a:gd name="T59" fmla="*/ 172380 h 111"/>
                  <a:gd name="T60" fmla="*/ 205530 w 124"/>
                  <a:gd name="T61" fmla="*/ 164093 h 111"/>
                  <a:gd name="T62" fmla="*/ 203873 w 124"/>
                  <a:gd name="T63" fmla="*/ 91163 h 11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4" h="111">
                    <a:moveTo>
                      <a:pt x="123" y="55"/>
                    </a:moveTo>
                    <a:lnTo>
                      <a:pt x="123" y="55"/>
                    </a:lnTo>
                    <a:lnTo>
                      <a:pt x="123" y="50"/>
                    </a:lnTo>
                    <a:lnTo>
                      <a:pt x="120" y="47"/>
                    </a:lnTo>
                    <a:lnTo>
                      <a:pt x="71" y="4"/>
                    </a:lnTo>
                    <a:lnTo>
                      <a:pt x="66" y="1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4"/>
                    </a:lnTo>
                    <a:lnTo>
                      <a:pt x="3" y="47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0" y="99"/>
                    </a:lnTo>
                    <a:lnTo>
                      <a:pt x="1" y="104"/>
                    </a:lnTo>
                    <a:lnTo>
                      <a:pt x="3" y="107"/>
                    </a:lnTo>
                    <a:lnTo>
                      <a:pt x="8" y="110"/>
                    </a:lnTo>
                    <a:lnTo>
                      <a:pt x="13" y="111"/>
                    </a:lnTo>
                    <a:lnTo>
                      <a:pt x="39" y="111"/>
                    </a:lnTo>
                    <a:lnTo>
                      <a:pt x="39" y="59"/>
                    </a:lnTo>
                    <a:lnTo>
                      <a:pt x="85" y="59"/>
                    </a:lnTo>
                    <a:lnTo>
                      <a:pt x="85" y="111"/>
                    </a:lnTo>
                    <a:lnTo>
                      <a:pt x="110" y="111"/>
                    </a:lnTo>
                    <a:lnTo>
                      <a:pt x="116" y="110"/>
                    </a:lnTo>
                    <a:lnTo>
                      <a:pt x="121" y="107"/>
                    </a:lnTo>
                    <a:lnTo>
                      <a:pt x="123" y="104"/>
                    </a:lnTo>
                    <a:lnTo>
                      <a:pt x="124" y="99"/>
                    </a:lnTo>
                    <a:lnTo>
                      <a:pt x="123" y="5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kumimoji="0" lang="ko-KR" altLang="en-US">
                  <a:ea typeface="HY견고딕" pitchFamily="18" charset="-127"/>
                </a:endParaRPr>
              </a:p>
            </p:txBody>
          </p:sp>
          <p:sp>
            <p:nvSpPr>
              <p:cNvPr id="45" name="Rectangle 15">
                <a:extLst>
                  <a:ext uri="{FF2B5EF4-FFF2-40B4-BE49-F238E27FC236}">
                    <a16:creationId xmlns:a16="http://schemas.microsoft.com/office/drawing/2014/main" id="{B520CAC6-5541-9450-7E45-F26764D8A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784" y="5699191"/>
                <a:ext cx="179668" cy="32022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9pPr>
              </a:lstStyle>
              <a:p>
                <a:pPr>
                  <a:defRPr/>
                </a:pPr>
                <a:endParaRPr kumimoji="0" lang="ko-KR" altLang="en-US" sz="1300"/>
              </a:p>
            </p:txBody>
          </p:sp>
        </p:grpSp>
        <p:sp>
          <p:nvSpPr>
            <p:cNvPr id="42" name="타원 41">
              <a:hlinkClick r:id="" action="ppaction://hlinkshowjump?jump=firstslide"/>
              <a:extLst>
                <a:ext uri="{FF2B5EF4-FFF2-40B4-BE49-F238E27FC236}">
                  <a16:creationId xmlns:a16="http://schemas.microsoft.com/office/drawing/2014/main" id="{7C3CAFE6-36C2-803B-A1C8-98A214C0879E}"/>
                </a:ext>
              </a:extLst>
            </p:cNvPr>
            <p:cNvSpPr/>
            <p:nvPr userDrawn="1"/>
          </p:nvSpPr>
          <p:spPr bwMode="auto">
            <a:xfrm>
              <a:off x="203146" y="80526"/>
              <a:ext cx="542438" cy="549820"/>
            </a:xfrm>
            <a:prstGeom prst="ellipse">
              <a:avLst/>
            </a:prstGeom>
            <a:solidFill>
              <a:srgbClr val="FFFFFF">
                <a:alpha val="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kumimoji="0" lang="ko-KR" altLang="en-US" sz="1300"/>
            </a:p>
          </p:txBody>
        </p:sp>
      </p:grp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911424" y="44625"/>
            <a:ext cx="5952661" cy="60808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 b="0" spc="-15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56" name="텍스트 개체 틀 55"/>
          <p:cNvSpPr>
            <a:spLocks noGrp="1"/>
          </p:cNvSpPr>
          <p:nvPr>
            <p:ph type="body" sz="quarter" idx="10"/>
          </p:nvPr>
        </p:nvSpPr>
        <p:spPr>
          <a:xfrm>
            <a:off x="9137252" y="94424"/>
            <a:ext cx="1706033" cy="50323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맑은 고딕" panose="020B0503020000020004" pitchFamily="50" charset="-127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6054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200F27-EEA2-2FCC-C692-A2A7E9C9B4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54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5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5" r:id="rId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>
            <a:extLst>
              <a:ext uri="{FF2B5EF4-FFF2-40B4-BE49-F238E27FC236}">
                <a16:creationId xmlns:a16="http://schemas.microsoft.com/office/drawing/2014/main" id="{A43394E4-9D1F-A3AA-7145-32509039E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5">
            <a:extLst>
              <a:ext uri="{FF2B5EF4-FFF2-40B4-BE49-F238E27FC236}">
                <a16:creationId xmlns:a16="http://schemas.microsoft.com/office/drawing/2014/main" id="{C93E8797-A5D5-79F7-4569-105FE9D5D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052513"/>
            <a:ext cx="21494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Rectangle 6">
            <a:extLst>
              <a:ext uri="{FF2B5EF4-FFF2-40B4-BE49-F238E27FC236}">
                <a16:creationId xmlns:a16="http://schemas.microsoft.com/office/drawing/2014/main" id="{4CB8F8C6-B7D4-F91A-39C1-F2D5BD5B894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9696450" y="255588"/>
            <a:ext cx="223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r" eaLnBrk="1" latinLnBrk="1" hangingPunct="1">
              <a:spcBef>
                <a:spcPct val="20000"/>
              </a:spcBef>
            </a:pPr>
            <a:r>
              <a:rPr lang="en-US" altLang="ko-KR" sz="1600">
                <a:solidFill>
                  <a:srgbClr val="9BE5C8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Middle School</a:t>
            </a:r>
          </a:p>
        </p:txBody>
      </p:sp>
      <p:sp>
        <p:nvSpPr>
          <p:cNvPr id="5125" name="Rectangle 7">
            <a:extLst>
              <a:ext uri="{FF2B5EF4-FFF2-40B4-BE49-F238E27FC236}">
                <a16:creationId xmlns:a16="http://schemas.microsoft.com/office/drawing/2014/main" id="{E45ED5B0-772B-9C87-DB1D-A6EA9A9D73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9413875" y="496888"/>
            <a:ext cx="26225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r" eaLnBrk="1" latinLnBrk="1" hangingPunct="1">
              <a:spcBef>
                <a:spcPct val="20000"/>
              </a:spcBef>
            </a:pPr>
            <a:r>
              <a:rPr lang="en-US" altLang="ko-KR" sz="2800" b="1">
                <a:solidFill>
                  <a:srgbClr val="FFEF99"/>
                </a:solidFill>
                <a:latin typeface="Candara" panose="020E0502030303020204" pitchFamily="34" charset="0"/>
                <a:ea typeface="나눔스퀘어라운드OTF ExtraBold" pitchFamily="34" charset="-127"/>
                <a:cs typeface="Arial" panose="020B0604020202020204" pitchFamily="34" charset="0"/>
              </a:rPr>
              <a:t>ENGLISH</a:t>
            </a:r>
            <a:r>
              <a:rPr lang="en-US" altLang="ko-KR" sz="2800" b="1">
                <a:solidFill>
                  <a:srgbClr val="FFEF99"/>
                </a:solidFill>
                <a:latin typeface="나눔스퀘어라운드OTF ExtraBold" pitchFamily="34" charset="-127"/>
                <a:ea typeface="나눔스퀘어라운드OTF ExtraBold" pitchFamily="34" charset="-127"/>
                <a:cs typeface="Arial" panose="020B0604020202020204" pitchFamily="34" charset="0"/>
              </a:rPr>
              <a:t> </a:t>
            </a:r>
            <a:r>
              <a:rPr lang="en-US" altLang="ko-KR" sz="2800" b="1">
                <a:solidFill>
                  <a:schemeClr val="bg1"/>
                </a:solidFill>
                <a:latin typeface="나눔스퀘어라운드OTF ExtraBold" pitchFamily="34" charset="-127"/>
                <a:ea typeface="나눔스퀘어라운드OTF ExtraBold" pitchFamily="34" charset="-127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26" name="Rectangle 8">
            <a:extLst>
              <a:ext uri="{FF2B5EF4-FFF2-40B4-BE49-F238E27FC236}">
                <a16:creationId xmlns:a16="http://schemas.microsoft.com/office/drawing/2014/main" id="{BCDF64DE-F74E-0DF3-83AE-28022786684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004888" y="2133600"/>
            <a:ext cx="5549900" cy="2159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spcBef>
                <a:spcPct val="20000"/>
              </a:spcBef>
              <a:defRPr/>
            </a:pPr>
            <a:r>
              <a:rPr lang="en-US" altLang="ko-KR" sz="6000" b="1" dirty="0">
                <a:solidFill>
                  <a:srgbClr val="FFFFFF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Ready for a</a:t>
            </a:r>
          </a:p>
          <a:p>
            <a:pPr eaLnBrk="1" latinLnBrk="1" hangingPunct="1">
              <a:spcBef>
                <a:spcPct val="20000"/>
              </a:spcBef>
              <a:defRPr/>
            </a:pPr>
            <a:r>
              <a:rPr lang="en-US" altLang="ko-KR" sz="6000" b="1" dirty="0">
                <a:solidFill>
                  <a:srgbClr val="FFFFFF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New Start</a:t>
            </a:r>
            <a:endParaRPr lang="ko-KR" altLang="en-US" sz="6000" b="1" dirty="0">
              <a:solidFill>
                <a:srgbClr val="FFFFFF"/>
              </a:solidFill>
              <a:latin typeface="Arial Black" panose="020B0A040201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127" name="Rectangle 9">
            <a:extLst>
              <a:ext uri="{FF2B5EF4-FFF2-40B4-BE49-F238E27FC236}">
                <a16:creationId xmlns:a16="http://schemas.microsoft.com/office/drawing/2014/main" id="{24764C3B-AEA1-D3BF-D7A4-3872431BBD6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66763" y="1249363"/>
            <a:ext cx="1438275" cy="39528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ko-KR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LESSON</a:t>
            </a:r>
          </a:p>
        </p:txBody>
      </p:sp>
      <p:sp>
        <p:nvSpPr>
          <p:cNvPr id="5128" name="Rectangle 10">
            <a:extLst>
              <a:ext uri="{FF2B5EF4-FFF2-40B4-BE49-F238E27FC236}">
                <a16:creationId xmlns:a16="http://schemas.microsoft.com/office/drawing/2014/main" id="{34059042-B7B1-95B1-1FF1-8C9AD695CD2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982788" y="1249363"/>
            <a:ext cx="719137" cy="51435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ko-KR" altLang="en-US" sz="2600" b="1" spc="-150" dirty="0">
                <a:solidFill>
                  <a:srgbClr val="000000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01</a:t>
            </a:r>
          </a:p>
        </p:txBody>
      </p:sp>
      <p:grpSp>
        <p:nvGrpSpPr>
          <p:cNvPr id="5129" name="Group 11">
            <a:extLst>
              <a:ext uri="{FF2B5EF4-FFF2-40B4-BE49-F238E27FC236}">
                <a16:creationId xmlns:a16="http://schemas.microsoft.com/office/drawing/2014/main" id="{107A9E6A-896B-A594-A836-29767F91CDB7}"/>
              </a:ext>
            </a:extLst>
          </p:cNvPr>
          <p:cNvGrpSpPr>
            <a:grpSpLocks/>
          </p:cNvGrpSpPr>
          <p:nvPr/>
        </p:nvGrpSpPr>
        <p:grpSpPr bwMode="auto">
          <a:xfrm>
            <a:off x="1630363" y="5805488"/>
            <a:ext cx="2149475" cy="828675"/>
            <a:chOff x="66" y="3701"/>
            <a:chExt cx="1353" cy="522"/>
          </a:xfrm>
        </p:grpSpPr>
        <p:pic>
          <p:nvPicPr>
            <p:cNvPr id="5139" name="Picture 12">
              <a:extLst>
                <a:ext uri="{FF2B5EF4-FFF2-40B4-BE49-F238E27FC236}">
                  <a16:creationId xmlns:a16="http://schemas.microsoft.com/office/drawing/2014/main" id="{E8764600-75B7-5F76-1790-E2DD394204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" y="3701"/>
              <a:ext cx="1353" cy="5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AutoShape 13">
              <a:extLst>
                <a:ext uri="{FF2B5EF4-FFF2-40B4-BE49-F238E27FC236}">
                  <a16:creationId xmlns:a16="http://schemas.microsoft.com/office/drawing/2014/main" id="{12A2B0A4-07B1-7D03-939B-3541A4C65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" y="3806"/>
              <a:ext cx="1068" cy="318"/>
            </a:xfrm>
            <a:prstGeom prst="roundRect">
              <a:avLst>
                <a:gd name="adj" fmla="val 27213"/>
              </a:avLst>
            </a:prstGeom>
            <a:noFill/>
            <a:ln>
              <a:noFill/>
            </a:ln>
            <a:effectLst>
              <a:outerShdw blurRad="40000" dist="20000" dir="5400000" algn="ctr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latinLnBrk="0">
                <a:spcBef>
                  <a:spcPct val="0"/>
                </a:spcBef>
                <a:defRPr/>
              </a:pPr>
              <a:r>
                <a:rPr lang="en-US" altLang="ko-KR" sz="1800" b="1" dirty="0">
                  <a:solidFill>
                    <a:srgbClr val="FFFFFF"/>
                  </a:solidFill>
                </a:rPr>
                <a:t>Study Points</a:t>
              </a:r>
            </a:p>
          </p:txBody>
        </p:sp>
      </p:grpSp>
      <p:grpSp>
        <p:nvGrpSpPr>
          <p:cNvPr id="5130" name="Group 14">
            <a:extLst>
              <a:ext uri="{FF2B5EF4-FFF2-40B4-BE49-F238E27FC236}">
                <a16:creationId xmlns:a16="http://schemas.microsoft.com/office/drawing/2014/main" id="{0134FCD3-B5D7-6723-F4E2-35C3C637FC95}"/>
              </a:ext>
            </a:extLst>
          </p:cNvPr>
          <p:cNvGrpSpPr>
            <a:grpSpLocks/>
          </p:cNvGrpSpPr>
          <p:nvPr/>
        </p:nvGrpSpPr>
        <p:grpSpPr bwMode="auto">
          <a:xfrm>
            <a:off x="3875088" y="5805488"/>
            <a:ext cx="2149475" cy="828675"/>
            <a:chOff x="1480" y="3701"/>
            <a:chExt cx="1353" cy="522"/>
          </a:xfrm>
        </p:grpSpPr>
        <p:pic>
          <p:nvPicPr>
            <p:cNvPr id="5137" name="Picture 15">
              <a:extLst>
                <a:ext uri="{FF2B5EF4-FFF2-40B4-BE49-F238E27FC236}">
                  <a16:creationId xmlns:a16="http://schemas.microsoft.com/office/drawing/2014/main" id="{D2F492F1-A3A1-646E-3AF3-F3C514AECA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0" y="3701"/>
              <a:ext cx="1353" cy="5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AutoShape 16">
              <a:extLst>
                <a:ext uri="{FF2B5EF4-FFF2-40B4-BE49-F238E27FC236}">
                  <a16:creationId xmlns:a16="http://schemas.microsoft.com/office/drawing/2014/main" id="{ABA72151-1F28-FF99-6269-7D54B044C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" y="3792"/>
              <a:ext cx="1295" cy="318"/>
            </a:xfrm>
            <a:prstGeom prst="roundRect">
              <a:avLst>
                <a:gd name="adj" fmla="val 27213"/>
              </a:avLst>
            </a:prstGeom>
            <a:noFill/>
            <a:ln>
              <a:noFill/>
            </a:ln>
            <a:effectLst>
              <a:outerShdw blurRad="40000" dist="20000" dir="5400000" algn="ctr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latinLnBrk="0">
                <a:spcBef>
                  <a:spcPct val="0"/>
                </a:spcBef>
                <a:defRPr/>
              </a:pPr>
              <a:r>
                <a:rPr lang="en-US" altLang="ko-KR" sz="1800" b="1" dirty="0">
                  <a:solidFill>
                    <a:srgbClr val="FFFFFF"/>
                  </a:solidFill>
                  <a:ea typeface="맑은 고딕" panose="020B0503020000020004" pitchFamily="50" charset="-127"/>
                </a:rPr>
                <a:t>Everyday Communication</a:t>
              </a:r>
            </a:p>
          </p:txBody>
        </p:sp>
      </p:grpSp>
      <p:grpSp>
        <p:nvGrpSpPr>
          <p:cNvPr id="5131" name="Group 20">
            <a:extLst>
              <a:ext uri="{FF2B5EF4-FFF2-40B4-BE49-F238E27FC236}">
                <a16:creationId xmlns:a16="http://schemas.microsoft.com/office/drawing/2014/main" id="{EBEF5616-2569-854C-5462-308389366CE7}"/>
              </a:ext>
            </a:extLst>
          </p:cNvPr>
          <p:cNvGrpSpPr>
            <a:grpSpLocks/>
          </p:cNvGrpSpPr>
          <p:nvPr/>
        </p:nvGrpSpPr>
        <p:grpSpPr bwMode="auto">
          <a:xfrm>
            <a:off x="6107113" y="5805488"/>
            <a:ext cx="2149475" cy="828675"/>
            <a:chOff x="2886" y="3701"/>
            <a:chExt cx="1354" cy="522"/>
          </a:xfrm>
        </p:grpSpPr>
        <p:pic>
          <p:nvPicPr>
            <p:cNvPr id="5135" name="Picture 21">
              <a:extLst>
                <a:ext uri="{FF2B5EF4-FFF2-40B4-BE49-F238E27FC236}">
                  <a16:creationId xmlns:a16="http://schemas.microsoft.com/office/drawing/2014/main" id="{8013A7D8-4F81-DD8E-109F-6710315507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" y="3701"/>
              <a:ext cx="1354" cy="5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AutoShape 22">
              <a:extLst>
                <a:ext uri="{FF2B5EF4-FFF2-40B4-BE49-F238E27FC236}">
                  <a16:creationId xmlns:a16="http://schemas.microsoft.com/office/drawing/2014/main" id="{3556D6B9-D8F3-31FA-A7F9-0DBC671F7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5" y="3792"/>
              <a:ext cx="1124" cy="318"/>
            </a:xfrm>
            <a:prstGeom prst="roundRect">
              <a:avLst>
                <a:gd name="adj" fmla="val 27213"/>
              </a:avLst>
            </a:prstGeom>
            <a:noFill/>
            <a:ln>
              <a:noFill/>
            </a:ln>
            <a:effectLst>
              <a:outerShdw blurRad="40000" dist="20000" dir="5400000" algn="ctr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latinLnBrk="0">
                <a:spcBef>
                  <a:spcPct val="0"/>
                </a:spcBef>
                <a:defRPr/>
              </a:pPr>
              <a:r>
                <a:rPr lang="en-US" altLang="ko-KR" sz="1800" b="1" dirty="0">
                  <a:solidFill>
                    <a:srgbClr val="FFFFFF"/>
                  </a:solidFill>
                </a:rPr>
                <a:t>Read</a:t>
              </a:r>
            </a:p>
          </p:txBody>
        </p:sp>
      </p:grpSp>
      <p:grpSp>
        <p:nvGrpSpPr>
          <p:cNvPr id="5132" name="Group 23">
            <a:extLst>
              <a:ext uri="{FF2B5EF4-FFF2-40B4-BE49-F238E27FC236}">
                <a16:creationId xmlns:a16="http://schemas.microsoft.com/office/drawing/2014/main" id="{F546039A-F9C9-6F87-FDF5-F9E0AFE90CF9}"/>
              </a:ext>
            </a:extLst>
          </p:cNvPr>
          <p:cNvGrpSpPr>
            <a:grpSpLocks/>
          </p:cNvGrpSpPr>
          <p:nvPr/>
        </p:nvGrpSpPr>
        <p:grpSpPr bwMode="auto">
          <a:xfrm>
            <a:off x="8339138" y="5805488"/>
            <a:ext cx="2149475" cy="828675"/>
            <a:chOff x="4292" y="3701"/>
            <a:chExt cx="1354" cy="522"/>
          </a:xfrm>
        </p:grpSpPr>
        <p:pic>
          <p:nvPicPr>
            <p:cNvPr id="5133" name="Picture 24">
              <a:extLst>
                <a:ext uri="{FF2B5EF4-FFF2-40B4-BE49-F238E27FC236}">
                  <a16:creationId xmlns:a16="http://schemas.microsoft.com/office/drawing/2014/main" id="{38FAC79A-FEC8-E0CA-EC2A-41EDADD711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2" y="3701"/>
              <a:ext cx="1354" cy="5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AutoShape 25">
              <a:extLst>
                <a:ext uri="{FF2B5EF4-FFF2-40B4-BE49-F238E27FC236}">
                  <a16:creationId xmlns:a16="http://schemas.microsoft.com/office/drawing/2014/main" id="{84B2E24A-2AE1-A31A-E893-9EEE933DF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" y="3792"/>
              <a:ext cx="1124" cy="318"/>
            </a:xfrm>
            <a:prstGeom prst="roundRect">
              <a:avLst>
                <a:gd name="adj" fmla="val 27213"/>
              </a:avLst>
            </a:prstGeom>
            <a:noFill/>
            <a:ln>
              <a:noFill/>
            </a:ln>
            <a:effectLst>
              <a:outerShdw blurRad="40000" dist="20000" dir="5400000" algn="ctr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latinLnBrk="1" hangingPunct="0">
                <a:spcBef>
                  <a:spcPct val="30000"/>
                </a:spcBef>
                <a:spcAft>
                  <a:spcPct val="0"/>
                </a:spcAft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1" hangingPunct="1">
                <a:defRPr kumimoji="1" sz="12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latinLnBrk="0">
                <a:spcBef>
                  <a:spcPct val="0"/>
                </a:spcBef>
                <a:defRPr/>
              </a:pPr>
              <a:r>
                <a:rPr lang="en-US" altLang="ko-KR" sz="1800" b="1" dirty="0">
                  <a:solidFill>
                    <a:srgbClr val="FFFFFF"/>
                  </a:solidFill>
                </a:rPr>
                <a:t>Grammar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6CCE31FF-ACC8-3962-0890-1DD97A12C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부제목 2">
            <a:extLst>
              <a:ext uri="{FF2B5EF4-FFF2-40B4-BE49-F238E27FC236}">
                <a16:creationId xmlns:a16="http://schemas.microsoft.com/office/drawing/2014/main" id="{1CD828ED-6D35-8D2B-388B-A1CA954A12F9}"/>
              </a:ext>
            </a:extLst>
          </p:cNvPr>
          <p:cNvSpPr txBox="1">
            <a:spLocks/>
          </p:cNvSpPr>
          <p:nvPr/>
        </p:nvSpPr>
        <p:spPr bwMode="auto">
          <a:xfrm>
            <a:off x="1774825" y="1989138"/>
            <a:ext cx="50419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kumimoji="0" lang="ko-KR" altLang="en-US" sz="60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kumimoji="0" lang="en-US" altLang="ko-KR" sz="60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kumimoji="0" lang="ko-KR" altLang="en-US" sz="6000" b="1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340" name="그룹 4">
            <a:extLst>
              <a:ext uri="{FF2B5EF4-FFF2-40B4-BE49-F238E27FC236}">
                <a16:creationId xmlns:a16="http://schemas.microsoft.com/office/drawing/2014/main" id="{61F16D93-1EDB-8E78-1B5E-487B9E68FFE9}"/>
              </a:ext>
            </a:extLst>
          </p:cNvPr>
          <p:cNvGrpSpPr>
            <a:grpSpLocks/>
          </p:cNvGrpSpPr>
          <p:nvPr/>
        </p:nvGrpSpPr>
        <p:grpSpPr bwMode="auto">
          <a:xfrm>
            <a:off x="479425" y="4005263"/>
            <a:ext cx="1150938" cy="1150937"/>
            <a:chOff x="69309" y="4509122"/>
            <a:chExt cx="1151433" cy="1151257"/>
          </a:xfrm>
        </p:grpSpPr>
        <p:sp>
          <p:nvSpPr>
            <p:cNvPr id="14341" name="타원 45">
              <a:extLst>
                <a:ext uri="{FF2B5EF4-FFF2-40B4-BE49-F238E27FC236}">
                  <a16:creationId xmlns:a16="http://schemas.microsoft.com/office/drawing/2014/main" id="{E7C2AE31-FB1D-3D54-E5BF-D55141132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09" y="4509122"/>
              <a:ext cx="1151433" cy="1151257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9pPr>
            </a:lstStyle>
            <a:p>
              <a:pPr algn="ctr"/>
              <a:endParaRPr kumimoji="0" lang="ko-KR" altLang="en-US" sz="1300">
                <a:ea typeface="HY견고딕" panose="02030600000101010101" pitchFamily="18" charset="-127"/>
              </a:endParaRPr>
            </a:p>
          </p:txBody>
        </p:sp>
        <p:sp>
          <p:nvSpPr>
            <p:cNvPr id="14342" name="직사각형 19">
              <a:extLst>
                <a:ext uri="{FF2B5EF4-FFF2-40B4-BE49-F238E27FC236}">
                  <a16:creationId xmlns:a16="http://schemas.microsoft.com/office/drawing/2014/main" id="{237960B7-34B9-195F-C9B8-B85D2323B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66" y="5188566"/>
              <a:ext cx="967919" cy="261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7338" indent="-4572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kumimoji="0" lang="ko-KR" altLang="en-US" sz="1100" b="1">
                  <a:solidFill>
                    <a:schemeClr val="bg1"/>
                  </a:solidFill>
                  <a:ea typeface="맑은 고딕" panose="020B0503020000020004" pitchFamily="50" charset="-127"/>
                </a:rPr>
                <a:t>첫 화면으로</a:t>
              </a:r>
            </a:p>
          </p:txBody>
        </p:sp>
        <p:pic>
          <p:nvPicPr>
            <p:cNvPr id="14343" name="그림 5">
              <a:extLst>
                <a:ext uri="{FF2B5EF4-FFF2-40B4-BE49-F238E27FC236}">
                  <a16:creationId xmlns:a16="http://schemas.microsoft.com/office/drawing/2014/main" id="{88343E93-6833-D8B8-DB41-012A32321C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997" y="4734884"/>
              <a:ext cx="504056" cy="445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3">
            <a:extLst>
              <a:ext uri="{FF2B5EF4-FFF2-40B4-BE49-F238E27FC236}">
                <a16:creationId xmlns:a16="http://schemas.microsoft.com/office/drawing/2014/main" id="{3766F0A3-94D1-6D75-4B68-B04954AC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CEDA0A19-2BBC-E033-AC36-A0722EEE58CA}"/>
              </a:ext>
            </a:extLst>
          </p:cNvPr>
          <p:cNvSpPr/>
          <p:nvPr/>
        </p:nvSpPr>
        <p:spPr>
          <a:xfrm>
            <a:off x="334963" y="836613"/>
            <a:ext cx="11593512" cy="5849937"/>
          </a:xfrm>
          <a:prstGeom prst="rect">
            <a:avLst/>
          </a:prstGeom>
          <a:solidFill>
            <a:srgbClr val="4094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148" name="모서리가 둥근 직사각형 16">
            <a:extLst>
              <a:ext uri="{FF2B5EF4-FFF2-40B4-BE49-F238E27FC236}">
                <a16:creationId xmlns:a16="http://schemas.microsoft.com/office/drawing/2014/main" id="{CE8048AA-CCB2-B7BA-BF92-638F9CBA9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089025"/>
            <a:ext cx="10331450" cy="733425"/>
          </a:xfrm>
          <a:prstGeom prst="roundRect">
            <a:avLst>
              <a:gd name="adj" fmla="val 20792"/>
            </a:avLst>
          </a:prstGeom>
          <a:solidFill>
            <a:srgbClr val="E8E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endParaRPr kumimoji="0" lang="en-US" altLang="ko-KR" b="1">
              <a:ea typeface="HY견고딕" panose="02030600000101010101" pitchFamily="18" charset="-127"/>
            </a:endParaRPr>
          </a:p>
          <a:p>
            <a:pPr algn="ctr"/>
            <a:endParaRPr kumimoji="0" lang="en-US" altLang="ko-KR" b="1">
              <a:ea typeface="HY견고딕" panose="02030600000101010101" pitchFamily="18" charset="-127"/>
            </a:endParaRPr>
          </a:p>
        </p:txBody>
      </p:sp>
      <p:sp>
        <p:nvSpPr>
          <p:cNvPr id="15" name="모서리가 둥근 직사각형 14">
            <a:extLst>
              <a:ext uri="{FF2B5EF4-FFF2-40B4-BE49-F238E27FC236}">
                <a16:creationId xmlns:a16="http://schemas.microsoft.com/office/drawing/2014/main" id="{86DE22E0-6EFB-1C93-5B76-FF776F8BC17A}"/>
              </a:ext>
            </a:extLst>
          </p:cNvPr>
          <p:cNvSpPr/>
          <p:nvPr/>
        </p:nvSpPr>
        <p:spPr>
          <a:xfrm>
            <a:off x="688975" y="854075"/>
            <a:ext cx="1717675" cy="419100"/>
          </a:xfrm>
          <a:prstGeom prst="roundRect">
            <a:avLst>
              <a:gd name="adj" fmla="val 20793"/>
            </a:avLst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b="1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FUNCTION</a:t>
            </a:r>
          </a:p>
        </p:txBody>
      </p:sp>
      <p:sp>
        <p:nvSpPr>
          <p:cNvPr id="18" name="모서리가 둥근 직사각형 17">
            <a:extLst>
              <a:ext uri="{FF2B5EF4-FFF2-40B4-BE49-F238E27FC236}">
                <a16:creationId xmlns:a16="http://schemas.microsoft.com/office/drawing/2014/main" id="{D3E0BC30-287F-E3D7-5188-7820487493EF}"/>
              </a:ext>
            </a:extLst>
          </p:cNvPr>
          <p:cNvSpPr/>
          <p:nvPr/>
        </p:nvSpPr>
        <p:spPr>
          <a:xfrm>
            <a:off x="500063" y="1255713"/>
            <a:ext cx="11212512" cy="2460625"/>
          </a:xfrm>
          <a:prstGeom prst="roundRect">
            <a:avLst>
              <a:gd name="adj" fmla="val 7056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 dirty="0"/>
          </a:p>
        </p:txBody>
      </p:sp>
      <p:sp>
        <p:nvSpPr>
          <p:cNvPr id="6151" name="직사각형 18">
            <a:extLst>
              <a:ext uri="{FF2B5EF4-FFF2-40B4-BE49-F238E27FC236}">
                <a16:creationId xmlns:a16="http://schemas.microsoft.com/office/drawing/2014/main" id="{97F913DF-4B3C-9525-7309-407746CAE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8" y="1435100"/>
            <a:ext cx="9675812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r>
              <a:rPr kumimoji="0" lang="en-US" altLang="ko-KR" sz="2200" b="1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kumimoji="0" lang="ko-KR" altLang="en-US" sz="2200" b="1">
                <a:latin typeface="맑은 고딕" panose="020B0503020000020004" pitchFamily="50" charset="-127"/>
                <a:ea typeface="맑은 고딕" panose="020B0503020000020004" pitchFamily="50" charset="-127"/>
              </a:rPr>
              <a:t>소개하고 답하기</a:t>
            </a:r>
            <a:endParaRPr kumimoji="0" lang="en-US" altLang="ko-KR" sz="22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A: Hi.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I’m</a:t>
            </a:r>
            <a:r>
              <a:rPr kumimoji="0" lang="en-US" altLang="ko-KR" sz="24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Minho.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Nice to meet you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</a:t>
            </a:r>
          </a:p>
          <a:p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B: Hello.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I’m</a:t>
            </a:r>
            <a:r>
              <a:rPr kumimoji="0" lang="en-US" altLang="ko-KR" sz="24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Sumi</a:t>
            </a:r>
            <a:r>
              <a:rPr kumimoji="0" lang="en-US" altLang="ko-KR" sz="24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</a:t>
            </a:r>
          </a:p>
          <a:p>
            <a:endParaRPr kumimoji="0" lang="en-US" altLang="ko-KR">
              <a:latin typeface="Arial" panose="020B0604020202020204" pitchFamily="34" charset="0"/>
              <a:ea typeface="HY견고딕" panose="02030600000101010101" pitchFamily="18" charset="-127"/>
              <a:cs typeface="Arial" panose="020B0604020202020204" pitchFamily="34" charset="0"/>
            </a:endParaRPr>
          </a:p>
          <a:p>
            <a:r>
              <a:rPr kumimoji="0" lang="en-US" altLang="ko-KR" sz="22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• </a:t>
            </a:r>
            <a:r>
              <a:rPr kumimoji="0" lang="ko-KR" altLang="en-US" sz="22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좋아하는 것 표현하기</a:t>
            </a:r>
            <a:endParaRPr kumimoji="0" lang="en-US" altLang="ko-KR" sz="2200" b="1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 like 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orange juice.</a:t>
            </a:r>
          </a:p>
        </p:txBody>
      </p:sp>
      <p:sp>
        <p:nvSpPr>
          <p:cNvPr id="6152" name="직사각형 25">
            <a:extLst>
              <a:ext uri="{FF2B5EF4-FFF2-40B4-BE49-F238E27FC236}">
                <a16:creationId xmlns:a16="http://schemas.microsoft.com/office/drawing/2014/main" id="{5D55FA69-451D-2EBC-533D-563E014B6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6153" name="모서리가 둥근 직사각형 26">
            <a:extLst>
              <a:ext uri="{FF2B5EF4-FFF2-40B4-BE49-F238E27FC236}">
                <a16:creationId xmlns:a16="http://schemas.microsoft.com/office/drawing/2014/main" id="{5669570D-58D4-507A-A780-693D62436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4291013"/>
            <a:ext cx="10337800" cy="733425"/>
          </a:xfrm>
          <a:prstGeom prst="roundRect">
            <a:avLst>
              <a:gd name="adj" fmla="val 20792"/>
            </a:avLst>
          </a:prstGeom>
          <a:solidFill>
            <a:srgbClr val="E8E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endParaRPr kumimoji="0" lang="en-US" altLang="ko-KR" b="1">
              <a:ea typeface="HY견고딕" panose="02030600000101010101" pitchFamily="18" charset="-127"/>
            </a:endParaRPr>
          </a:p>
          <a:p>
            <a:pPr algn="ctr"/>
            <a:endParaRPr kumimoji="0" lang="en-US" altLang="ko-KR" b="1">
              <a:ea typeface="HY견고딕" panose="02030600000101010101" pitchFamily="18" charset="-127"/>
            </a:endParaRPr>
          </a:p>
        </p:txBody>
      </p:sp>
      <p:sp>
        <p:nvSpPr>
          <p:cNvPr id="6154" name="모서리가 둥근 직사각형 27">
            <a:extLst>
              <a:ext uri="{FF2B5EF4-FFF2-40B4-BE49-F238E27FC236}">
                <a16:creationId xmlns:a16="http://schemas.microsoft.com/office/drawing/2014/main" id="{66CEB30F-07C8-BA2B-E7F3-DE829071E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8" y="4054475"/>
            <a:ext cx="1717675" cy="733425"/>
          </a:xfrm>
          <a:prstGeom prst="roundRect">
            <a:avLst>
              <a:gd name="adj" fmla="val 20792"/>
            </a:avLst>
          </a:prstGeom>
          <a:solidFill>
            <a:srgbClr val="FFCF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b="1">
                <a:latin typeface="Arial" panose="020B0604020202020204" pitchFamily="34" charset="0"/>
                <a:ea typeface="맑은 고딕" panose="020B0503020000020004" pitchFamily="50" charset="-127"/>
              </a:rPr>
              <a:t>FORMS</a:t>
            </a:r>
          </a:p>
          <a:p>
            <a:endParaRPr kumimoji="0" lang="en-US" altLang="ko-KR" b="1">
              <a:latin typeface="Arial" panose="020B060402020202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6155" name="텍스트 개체 틀 2">
            <a:extLst>
              <a:ext uri="{FF2B5EF4-FFF2-40B4-BE49-F238E27FC236}">
                <a16:creationId xmlns:a16="http://schemas.microsoft.com/office/drawing/2014/main" id="{98E63518-4726-2BD4-F8EE-6F748CB6389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616950" y="161925"/>
            <a:ext cx="23050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3C5481A-7B49-A571-6826-6C48B688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Study Points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6157" name="그림 5">
            <a:extLst>
              <a:ext uri="{FF2B5EF4-FFF2-40B4-BE49-F238E27FC236}">
                <a16:creationId xmlns:a16="http://schemas.microsoft.com/office/drawing/2014/main" id="{30E31F7C-B596-FA28-BADB-5C109C77C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7">
            <a:extLst>
              <a:ext uri="{FF2B5EF4-FFF2-40B4-BE49-F238E27FC236}">
                <a16:creationId xmlns:a16="http://schemas.microsoft.com/office/drawing/2014/main" id="{63E7BBE9-77B7-5B94-59A0-CC4F076CAEA3}"/>
              </a:ext>
            </a:extLst>
          </p:cNvPr>
          <p:cNvSpPr/>
          <p:nvPr/>
        </p:nvSpPr>
        <p:spPr>
          <a:xfrm>
            <a:off x="492125" y="4492625"/>
            <a:ext cx="11283950" cy="1960563"/>
          </a:xfrm>
          <a:prstGeom prst="roundRect">
            <a:avLst>
              <a:gd name="adj" fmla="val 9545"/>
            </a:avLst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 dirty="0"/>
          </a:p>
        </p:txBody>
      </p:sp>
      <p:sp>
        <p:nvSpPr>
          <p:cNvPr id="6159" name="직사각형 29">
            <a:extLst>
              <a:ext uri="{FF2B5EF4-FFF2-40B4-BE49-F238E27FC236}">
                <a16:creationId xmlns:a16="http://schemas.microsoft.com/office/drawing/2014/main" id="{1609397B-73A1-E8CA-9FAD-5DB074D3B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4594225"/>
            <a:ext cx="42100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r>
              <a:rPr kumimoji="0" lang="en-US" altLang="ko-KR" sz="22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• </a:t>
            </a:r>
            <a:r>
              <a:rPr kumimoji="0" lang="en-US" altLang="ko-KR" sz="24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be</a:t>
            </a:r>
            <a:r>
              <a:rPr kumimoji="0" lang="ko-KR" altLang="en-US" sz="22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동사</a:t>
            </a:r>
          </a:p>
          <a:p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Her uniform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is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cool.</a:t>
            </a:r>
          </a:p>
          <a:p>
            <a:endParaRPr kumimoji="0" lang="en-US" altLang="ko-KR" b="1">
              <a:latin typeface="Arial" panose="020B0604020202020204" pitchFamily="34" charset="0"/>
              <a:ea typeface="HY견고딕" panose="02030600000101010101" pitchFamily="18" charset="-127"/>
              <a:cs typeface="Arial" panose="020B0604020202020204" pitchFamily="34" charset="0"/>
            </a:endParaRPr>
          </a:p>
          <a:p>
            <a:r>
              <a:rPr kumimoji="0" lang="en-US" altLang="ko-KR" sz="2200" b="1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• </a:t>
            </a:r>
            <a:r>
              <a:rPr kumimoji="0" lang="ko-KR" altLang="en-US" sz="2200" b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일반동사</a:t>
            </a:r>
          </a:p>
          <a:p>
            <a:r>
              <a:rPr kumimoji="0" lang="en-US" altLang="ko-KR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The bell </a:t>
            </a:r>
            <a:r>
              <a:rPr kumimoji="0" lang="en-US" altLang="ko-KR" sz="2400" b="1">
                <a:solidFill>
                  <a:srgbClr val="0996FF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rings</a:t>
            </a:r>
            <a:r>
              <a:rPr kumimoji="0" lang="en-US" altLang="ko-KR" sz="24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3">
            <a:extLst>
              <a:ext uri="{FF2B5EF4-FFF2-40B4-BE49-F238E27FC236}">
                <a16:creationId xmlns:a16="http://schemas.microsoft.com/office/drawing/2014/main" id="{CECFB044-9A29-BB10-F291-CD0D1A7E0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71" name="직사각형 25">
            <a:extLst>
              <a:ext uri="{FF2B5EF4-FFF2-40B4-BE49-F238E27FC236}">
                <a16:creationId xmlns:a16="http://schemas.microsoft.com/office/drawing/2014/main" id="{AA73F3F0-BDAE-BFAF-DA98-691A8D3AB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7172" name="텍스트 개체 틀 2">
            <a:extLst>
              <a:ext uri="{FF2B5EF4-FFF2-40B4-BE49-F238E27FC236}">
                <a16:creationId xmlns:a16="http://schemas.microsoft.com/office/drawing/2014/main" id="{E7FDECAD-87C5-6B72-A5D1-C057B20DFBC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553450" y="161925"/>
            <a:ext cx="23685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179A919-CE89-813F-CF0A-D640415F6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Everyday Communication 1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7174" name="그림 5">
            <a:extLst>
              <a:ext uri="{FF2B5EF4-FFF2-40B4-BE49-F238E27FC236}">
                <a16:creationId xmlns:a16="http://schemas.microsoft.com/office/drawing/2014/main" id="{12DDC5A5-3E60-7B7C-30E6-AEE35A24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타원형 설명선 3">
            <a:extLst>
              <a:ext uri="{FF2B5EF4-FFF2-40B4-BE49-F238E27FC236}">
                <a16:creationId xmlns:a16="http://schemas.microsoft.com/office/drawing/2014/main" id="{5E01A0D8-5554-30B2-30E7-A496086FB77E}"/>
              </a:ext>
            </a:extLst>
          </p:cNvPr>
          <p:cNvSpPr/>
          <p:nvPr/>
        </p:nvSpPr>
        <p:spPr bwMode="auto">
          <a:xfrm>
            <a:off x="1504950" y="1387475"/>
            <a:ext cx="3676650" cy="1655763"/>
          </a:xfrm>
          <a:prstGeom prst="wedgeEllipseCallou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7186" name="TextBox 5">
            <a:extLst>
              <a:ext uri="{FF2B5EF4-FFF2-40B4-BE49-F238E27FC236}">
                <a16:creationId xmlns:a16="http://schemas.microsoft.com/office/drawing/2014/main" id="{C014F49F-6FCA-DC1E-4A18-09E934321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9263" y="1714500"/>
            <a:ext cx="305303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2800" dirty="0">
                <a:ea typeface="HY견고딕" panose="02030600000101010101" pitchFamily="18" charset="-127"/>
              </a:rPr>
              <a:t>Hello. </a:t>
            </a:r>
            <a:r>
              <a:rPr kumimoji="0" lang="en-US" altLang="ko-KR" sz="2800" b="1" dirty="0">
                <a:solidFill>
                  <a:srgbClr val="C00000"/>
                </a:solidFill>
                <a:ea typeface="HY견고딕" panose="02030600000101010101" pitchFamily="18" charset="-127"/>
              </a:rPr>
              <a:t>I’m</a:t>
            </a:r>
            <a:r>
              <a:rPr kumimoji="0" lang="en-US" altLang="ko-KR" sz="2800" dirty="0">
                <a:ea typeface="HY견고딕" panose="02030600000101010101" pitchFamily="18" charset="-127"/>
              </a:rPr>
              <a:t> Robo. </a:t>
            </a:r>
          </a:p>
          <a:p>
            <a:pPr algn="ctr"/>
            <a:r>
              <a:rPr kumimoji="0" lang="en-US" altLang="ko-KR" sz="2800" b="1" dirty="0">
                <a:solidFill>
                  <a:srgbClr val="C00000"/>
                </a:solidFill>
                <a:ea typeface="HY견고딕" panose="02030600000101010101" pitchFamily="18" charset="-127"/>
              </a:rPr>
              <a:t>Nice to meet you</a:t>
            </a:r>
            <a:r>
              <a:rPr kumimoji="0" lang="en-US" altLang="ko-KR" sz="2800" dirty="0">
                <a:ea typeface="HY견고딕" panose="02030600000101010101" pitchFamily="18" charset="-127"/>
              </a:rPr>
              <a:t>.</a:t>
            </a:r>
            <a:endParaRPr kumimoji="0" lang="ko-KR" altLang="en-US" sz="2800" dirty="0">
              <a:ea typeface="HY견고딕" panose="02030600000101010101" pitchFamily="18" charset="-127"/>
            </a:endParaRPr>
          </a:p>
        </p:txBody>
      </p:sp>
      <p:grpSp>
        <p:nvGrpSpPr>
          <p:cNvPr id="7176" name="그룹 5">
            <a:extLst>
              <a:ext uri="{FF2B5EF4-FFF2-40B4-BE49-F238E27FC236}">
                <a16:creationId xmlns:a16="http://schemas.microsoft.com/office/drawing/2014/main" id="{6EC4048B-6BD5-84B0-6837-635827F0C265}"/>
              </a:ext>
            </a:extLst>
          </p:cNvPr>
          <p:cNvGrpSpPr>
            <a:grpSpLocks/>
          </p:cNvGrpSpPr>
          <p:nvPr/>
        </p:nvGrpSpPr>
        <p:grpSpPr bwMode="auto">
          <a:xfrm>
            <a:off x="724694" y="3453000"/>
            <a:ext cx="10742612" cy="2698750"/>
            <a:chOff x="395536" y="4055022"/>
            <a:chExt cx="8352927" cy="2255782"/>
          </a:xfrm>
        </p:grpSpPr>
        <p:sp>
          <p:nvSpPr>
            <p:cNvPr id="7181" name="모서리가 둥근 직사각형 6">
              <a:extLst>
                <a:ext uri="{FF2B5EF4-FFF2-40B4-BE49-F238E27FC236}">
                  <a16:creationId xmlns:a16="http://schemas.microsoft.com/office/drawing/2014/main" id="{388C8A9A-5DDF-04C0-FE29-871DD4472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284" y="4055022"/>
              <a:ext cx="7640545" cy="733842"/>
            </a:xfrm>
            <a:prstGeom prst="roundRect">
              <a:avLst>
                <a:gd name="adj" fmla="val 20792"/>
              </a:avLst>
            </a:prstGeom>
            <a:solidFill>
              <a:srgbClr val="E8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Franklin Gothic Medium" panose="020B0603020102020204" pitchFamily="34" charset="0"/>
                  <a:ea typeface="굴림" panose="020B0600000101010101" pitchFamily="50" charset="-127"/>
                </a:defRPr>
              </a:lvl9pPr>
            </a:lstStyle>
            <a:p>
              <a:pPr algn="ctr"/>
              <a:endParaRPr kumimoji="0" lang="en-US" altLang="ko-KR" b="1">
                <a:ea typeface="HY견고딕" panose="02030600000101010101" pitchFamily="18" charset="-127"/>
              </a:endParaRPr>
            </a:p>
            <a:p>
              <a:pPr algn="ctr"/>
              <a:endParaRPr kumimoji="0" lang="en-US" altLang="ko-KR" b="1">
                <a:ea typeface="HY견고딕" panose="02030600000101010101" pitchFamily="18" charset="-127"/>
              </a:endParaRPr>
            </a:p>
          </p:txBody>
        </p:sp>
        <p:sp>
          <p:nvSpPr>
            <p:cNvPr id="9" name="모서리가 둥근 직사각형 7">
              <a:extLst>
                <a:ext uri="{FF2B5EF4-FFF2-40B4-BE49-F238E27FC236}">
                  <a16:creationId xmlns:a16="http://schemas.microsoft.com/office/drawing/2014/main" id="{F5E2A9D4-4C9B-2A9C-E082-A74004306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645" y="4055022"/>
              <a:ext cx="2652644" cy="613042"/>
            </a:xfrm>
            <a:prstGeom prst="roundRect">
              <a:avLst>
                <a:gd name="adj" fmla="val 20792"/>
              </a:avLst>
            </a:prstGeom>
            <a:solidFill>
              <a:srgbClr val="F963CE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9pPr>
            </a:lstStyle>
            <a:p>
              <a:pPr algn="ctr">
                <a:defRPr/>
              </a:pPr>
              <a:r>
                <a:rPr kumimoji="0" lang="ko-KR" altLang="en-US" b="1" dirty="0">
                  <a:solidFill>
                    <a:schemeClr val="bg1"/>
                  </a:solidFill>
                  <a:latin typeface="+mn-ea"/>
                  <a:ea typeface="+mn-ea"/>
                  <a:cs typeface="Arial" charset="0"/>
                </a:rPr>
                <a:t>소개하고 답하기</a:t>
              </a:r>
              <a:endParaRPr kumimoji="0" lang="en-US" altLang="ko-KR" b="1" dirty="0">
                <a:solidFill>
                  <a:schemeClr val="bg1"/>
                </a:solidFill>
                <a:latin typeface="+mn-ea"/>
                <a:ea typeface="+mn-ea"/>
                <a:cs typeface="Arial" charset="0"/>
              </a:endParaRPr>
            </a:p>
            <a:p>
              <a:pPr algn="ctr">
                <a:defRPr/>
              </a:pPr>
              <a:endParaRPr kumimoji="0" lang="en-US" altLang="ko-K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모서리가 둥근 직사각형 8">
              <a:extLst>
                <a:ext uri="{FF2B5EF4-FFF2-40B4-BE49-F238E27FC236}">
                  <a16:creationId xmlns:a16="http://schemas.microsoft.com/office/drawing/2014/main" id="{E17D7832-23E8-C655-8BD3-AD1510C844E5}"/>
                </a:ext>
              </a:extLst>
            </p:cNvPr>
            <p:cNvSpPr/>
            <p:nvPr/>
          </p:nvSpPr>
          <p:spPr>
            <a:xfrm>
              <a:off x="395536" y="4421255"/>
              <a:ext cx="8352927" cy="1889549"/>
            </a:xfrm>
            <a:prstGeom prst="roundRect">
              <a:avLst>
                <a:gd name="adj" fmla="val 393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ko-KR" altLang="en-US"/>
            </a:p>
          </p:txBody>
        </p:sp>
        <p:sp>
          <p:nvSpPr>
            <p:cNvPr id="11" name="직사각형 9">
              <a:extLst>
                <a:ext uri="{FF2B5EF4-FFF2-40B4-BE49-F238E27FC236}">
                  <a16:creationId xmlns:a16="http://schemas.microsoft.com/office/drawing/2014/main" id="{8ED4BF35-F8FF-6E51-A716-26986DEC0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78" y="4522906"/>
              <a:ext cx="8136097" cy="1628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Medium" pitchFamily="34" charset="0"/>
                  <a:ea typeface="HY견고딕" pitchFamily="18" charset="-127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자기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자신을 다른 사람에게 직접 소개할 때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I’m ~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을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쓸 수 있다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이때 뒤에 오는 말에 따라 이름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나이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학년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출신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직업 등 다양한 자기소개가 가능하다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그리고 자신을 소개하는 상대방의 말에  </a:t>
              </a:r>
              <a:r>
                <a:rPr kumimoji="0"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Nice to meet you.</a:t>
              </a:r>
              <a:r>
                <a:rPr kumimoji="0" lang="ko-KR" altLang="en-US" sz="2000" b="1" dirty="0">
                  <a:latin typeface="맑은 고딕" pitchFamily="50" charset="-127"/>
                  <a:ea typeface="맑은 고딕" pitchFamily="50" charset="-127"/>
                </a:rPr>
                <a:t>라고 답할 수 있다</a:t>
              </a: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  <a:defRPr/>
              </a:pPr>
              <a:endParaRPr kumimoji="0" lang="en-US" altLang="ko-KR" sz="300" b="1" dirty="0">
                <a:latin typeface="맑은 고딕" pitchFamily="50" charset="-127"/>
                <a:ea typeface="맑은 고딕" pitchFamily="50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kumimoji="0" lang="en-US" altLang="ko-KR" sz="2000" b="1" dirty="0">
                  <a:latin typeface="맑은 고딕" pitchFamily="50" charset="-127"/>
                  <a:ea typeface="맑은 고딕" pitchFamily="50" charset="-127"/>
                </a:rPr>
                <a:t> (It’s) Good to meet you.</a:t>
              </a:r>
            </a:p>
          </p:txBody>
        </p:sp>
      </p:grpSp>
      <p:sp>
        <p:nvSpPr>
          <p:cNvPr id="13" name="타원형 설명선 13">
            <a:extLst>
              <a:ext uri="{FF2B5EF4-FFF2-40B4-BE49-F238E27FC236}">
                <a16:creationId xmlns:a16="http://schemas.microsoft.com/office/drawing/2014/main" id="{4F7BFE4B-E871-6542-C604-FD4F2A4E0CD3}"/>
              </a:ext>
            </a:extLst>
          </p:cNvPr>
          <p:cNvSpPr/>
          <p:nvPr/>
        </p:nvSpPr>
        <p:spPr>
          <a:xfrm>
            <a:off x="6540123" y="1352810"/>
            <a:ext cx="3528392" cy="1677398"/>
          </a:xfrm>
          <a:prstGeom prst="wedgeEllipseCallout">
            <a:avLst/>
          </a:prstGeom>
          <a:noFill/>
          <a:ln>
            <a:solidFill>
              <a:schemeClr val="tx2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38DD6E-8097-3C86-47D6-095C7C6C1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1676400"/>
            <a:ext cx="2881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2800" b="1" dirty="0">
                <a:solidFill>
                  <a:srgbClr val="C00000"/>
                </a:solidFill>
                <a:ea typeface="HY견고딕" panose="02030600000101010101" pitchFamily="18" charset="-127"/>
              </a:rPr>
              <a:t>Nice to meet you</a:t>
            </a:r>
            <a:r>
              <a:rPr kumimoji="0" lang="en-US" altLang="ko-KR" sz="2800" dirty="0">
                <a:ea typeface="HY견고딕" panose="02030600000101010101" pitchFamily="18" charset="-127"/>
              </a:rPr>
              <a:t>, Robo. </a:t>
            </a:r>
            <a:r>
              <a:rPr kumimoji="0" lang="en-US" altLang="ko-KR" sz="2800" b="1" dirty="0">
                <a:solidFill>
                  <a:srgbClr val="C00000"/>
                </a:solidFill>
                <a:ea typeface="HY견고딕" panose="02030600000101010101" pitchFamily="18" charset="-127"/>
              </a:rPr>
              <a:t>I’m</a:t>
            </a:r>
            <a:r>
              <a:rPr kumimoji="0" lang="en-US" altLang="ko-KR" sz="2800" dirty="0">
                <a:ea typeface="HY견고딕" panose="02030600000101010101" pitchFamily="18" charset="-127"/>
              </a:rPr>
              <a:t> Clara.</a:t>
            </a:r>
            <a:endParaRPr kumimoji="0" lang="ko-KR" altLang="en-US" sz="2800" dirty="0">
              <a:ea typeface="HY견고딕" panose="02030600000101010101" pitchFamily="18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0FC5939-497F-FDFD-E56B-28CBBF5CD379}"/>
              </a:ext>
            </a:extLst>
          </p:cNvPr>
          <p:cNvSpPr/>
          <p:nvPr/>
        </p:nvSpPr>
        <p:spPr bwMode="auto">
          <a:xfrm>
            <a:off x="2711624" y="5001281"/>
            <a:ext cx="144016" cy="1559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ko-KR" dirty="0">
                <a:solidFill>
                  <a:srgbClr val="C00000"/>
                </a:solidFill>
              </a:rPr>
              <a:t>+</a:t>
            </a:r>
            <a:endParaRPr kumimoji="0" lang="ko-KR" altLang="en-US" dirty="0">
              <a:solidFill>
                <a:srgbClr val="C00000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ECBBD1DC-5D43-8D37-8B2E-A308C696D862}"/>
              </a:ext>
            </a:extLst>
          </p:cNvPr>
          <p:cNvSpPr/>
          <p:nvPr/>
        </p:nvSpPr>
        <p:spPr bwMode="auto">
          <a:xfrm>
            <a:off x="1055440" y="5517232"/>
            <a:ext cx="116209" cy="1441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ko-KR" dirty="0">
                <a:solidFill>
                  <a:srgbClr val="C00000"/>
                </a:solidFill>
              </a:rPr>
              <a:t>+</a:t>
            </a:r>
            <a:endParaRPr kumimoji="0" lang="ko-KR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그림 3">
            <a:extLst>
              <a:ext uri="{FF2B5EF4-FFF2-40B4-BE49-F238E27FC236}">
                <a16:creationId xmlns:a16="http://schemas.microsoft.com/office/drawing/2014/main" id="{AA30C119-3405-6564-7EA8-F8A40145E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195" name="직사각형 25">
            <a:extLst>
              <a:ext uri="{FF2B5EF4-FFF2-40B4-BE49-F238E27FC236}">
                <a16:creationId xmlns:a16="http://schemas.microsoft.com/office/drawing/2014/main" id="{7BF35A4D-9937-EAD0-41FC-010A87705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8196" name="텍스트 개체 틀 2">
            <a:extLst>
              <a:ext uri="{FF2B5EF4-FFF2-40B4-BE49-F238E27FC236}">
                <a16:creationId xmlns:a16="http://schemas.microsoft.com/office/drawing/2014/main" id="{3F54E23D-7830-BADF-5260-B6F81B6242E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553450" y="161925"/>
            <a:ext cx="23685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B21F0E5-4EF6-611F-CC08-83B52A50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Everyday Communication 2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8198" name="그림 5">
            <a:extLst>
              <a:ext uri="{FF2B5EF4-FFF2-40B4-BE49-F238E27FC236}">
                <a16:creationId xmlns:a16="http://schemas.microsoft.com/office/drawing/2014/main" id="{FD688FA7-81E1-410A-6643-F92D7DB68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타원형 설명선 3">
            <a:extLst>
              <a:ext uri="{FF2B5EF4-FFF2-40B4-BE49-F238E27FC236}">
                <a16:creationId xmlns:a16="http://schemas.microsoft.com/office/drawing/2014/main" id="{6A773586-2916-E9DA-2B5A-9E4CA80A1CF7}"/>
              </a:ext>
            </a:extLst>
          </p:cNvPr>
          <p:cNvSpPr/>
          <p:nvPr/>
        </p:nvSpPr>
        <p:spPr bwMode="auto">
          <a:xfrm>
            <a:off x="1504950" y="1196752"/>
            <a:ext cx="3608388" cy="1655762"/>
          </a:xfrm>
          <a:prstGeom prst="wedgeEllipseCallou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8211" name="TextBox 5">
            <a:extLst>
              <a:ext uri="{FF2B5EF4-FFF2-40B4-BE49-F238E27FC236}">
                <a16:creationId xmlns:a16="http://schemas.microsoft.com/office/drawing/2014/main" id="{3028CE93-72FF-5F29-7EA7-A438D6221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942" y="1523777"/>
            <a:ext cx="2996349" cy="9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2800" dirty="0">
                <a:ea typeface="HY견고딕" panose="02030600000101010101" pitchFamily="18" charset="-127"/>
              </a:rPr>
              <a:t>What’s your favorite cake?</a:t>
            </a:r>
            <a:endParaRPr kumimoji="0" lang="ko-KR" altLang="en-US" sz="2800" dirty="0">
              <a:ea typeface="HY견고딕" panose="02030600000101010101" pitchFamily="18" charset="-127"/>
            </a:endParaRPr>
          </a:p>
        </p:txBody>
      </p:sp>
      <p:sp>
        <p:nvSpPr>
          <p:cNvPr id="13" name="타원형 설명선 13">
            <a:extLst>
              <a:ext uri="{FF2B5EF4-FFF2-40B4-BE49-F238E27FC236}">
                <a16:creationId xmlns:a16="http://schemas.microsoft.com/office/drawing/2014/main" id="{F8AAB45B-F9CD-0022-FEA2-0913D7D97715}"/>
              </a:ext>
            </a:extLst>
          </p:cNvPr>
          <p:cNvSpPr/>
          <p:nvPr/>
        </p:nvSpPr>
        <p:spPr>
          <a:xfrm>
            <a:off x="6888163" y="1268760"/>
            <a:ext cx="3528392" cy="1677398"/>
          </a:xfrm>
          <a:prstGeom prst="wedgeEllipseCallout">
            <a:avLst/>
          </a:prstGeom>
          <a:noFill/>
          <a:ln>
            <a:solidFill>
              <a:schemeClr val="tx2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29A3F5-5B9A-A59C-437A-D81E81726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013" y="1629611"/>
            <a:ext cx="2881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 algn="ctr"/>
            <a:r>
              <a:rPr kumimoji="0" lang="en-US" altLang="ko-KR" sz="2800" b="1" dirty="0">
                <a:solidFill>
                  <a:srgbClr val="C00000"/>
                </a:solidFill>
                <a:ea typeface="HY견고딕" panose="02030600000101010101" pitchFamily="18" charset="-127"/>
              </a:rPr>
              <a:t>I</a:t>
            </a:r>
            <a:r>
              <a:rPr kumimoji="0" lang="en-US" altLang="ko-KR" sz="2800" dirty="0">
                <a:ea typeface="HY견고딕" panose="02030600000101010101" pitchFamily="18" charset="-127"/>
              </a:rPr>
              <a:t> </a:t>
            </a:r>
            <a:r>
              <a:rPr kumimoji="0" lang="en-US" altLang="ko-KR" sz="2800" dirty="0">
                <a:solidFill>
                  <a:srgbClr val="CF3E3E"/>
                </a:solidFill>
                <a:ea typeface="HY견고딕" panose="02030600000101010101" pitchFamily="18" charset="-127"/>
              </a:rPr>
              <a:t>like</a:t>
            </a:r>
            <a:r>
              <a:rPr kumimoji="0" lang="en-US" altLang="ko-KR" sz="2800" dirty="0">
                <a:ea typeface="HY견고딕" panose="02030600000101010101" pitchFamily="18" charset="-127"/>
              </a:rPr>
              <a:t> chocolate cream cake.</a:t>
            </a:r>
            <a:endParaRPr kumimoji="0" lang="ko-KR" altLang="en-US" sz="2800" dirty="0">
              <a:ea typeface="HY견고딕" panose="02030600000101010101" pitchFamily="18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330BA2B-36AF-1C02-3473-7439931146B9}"/>
              </a:ext>
            </a:extLst>
          </p:cNvPr>
          <p:cNvGrpSpPr/>
          <p:nvPr/>
        </p:nvGrpSpPr>
        <p:grpSpPr>
          <a:xfrm>
            <a:off x="754063" y="3430041"/>
            <a:ext cx="10671175" cy="2735263"/>
            <a:chOff x="754063" y="3573462"/>
            <a:chExt cx="10671175" cy="2735263"/>
          </a:xfrm>
        </p:grpSpPr>
        <p:grpSp>
          <p:nvGrpSpPr>
            <p:cNvPr id="8200" name="그룹 5">
              <a:extLst>
                <a:ext uri="{FF2B5EF4-FFF2-40B4-BE49-F238E27FC236}">
                  <a16:creationId xmlns:a16="http://schemas.microsoft.com/office/drawing/2014/main" id="{EEF02EBB-BA30-BC2D-1A81-52B6A4740E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4063" y="3573462"/>
              <a:ext cx="10671175" cy="2735263"/>
              <a:chOff x="395536" y="4055022"/>
              <a:chExt cx="8352927" cy="2255783"/>
            </a:xfrm>
          </p:grpSpPr>
          <p:sp>
            <p:nvSpPr>
              <p:cNvPr id="8206" name="모서리가 둥근 직사각형 6">
                <a:extLst>
                  <a:ext uri="{FF2B5EF4-FFF2-40B4-BE49-F238E27FC236}">
                    <a16:creationId xmlns:a16="http://schemas.microsoft.com/office/drawing/2014/main" id="{E578A377-6BEE-4C55-6C1C-5DD50EA9A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97284" y="4055022"/>
                <a:ext cx="7640545" cy="733842"/>
              </a:xfrm>
              <a:prstGeom prst="roundRect">
                <a:avLst>
                  <a:gd name="adj" fmla="val 20792"/>
                </a:avLst>
              </a:prstGeom>
              <a:solidFill>
                <a:srgbClr val="E8E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Franklin Gothic Medium" panose="020B0603020102020204" pitchFamily="34" charset="0"/>
                    <a:ea typeface="굴림" panose="020B0600000101010101" pitchFamily="50" charset="-127"/>
                  </a:defRPr>
                </a:lvl9pPr>
              </a:lstStyle>
              <a:p>
                <a:pPr algn="ctr"/>
                <a:endParaRPr kumimoji="0" lang="en-US" altLang="ko-KR" b="1">
                  <a:ea typeface="HY견고딕" panose="02030600000101010101" pitchFamily="18" charset="-127"/>
                </a:endParaRPr>
              </a:p>
              <a:p>
                <a:pPr algn="ctr"/>
                <a:endParaRPr kumimoji="0" lang="en-US" altLang="ko-KR" b="1">
                  <a:ea typeface="HY견고딕" panose="02030600000101010101" pitchFamily="18" charset="-127"/>
                </a:endParaRPr>
              </a:p>
            </p:txBody>
          </p:sp>
          <p:sp>
            <p:nvSpPr>
              <p:cNvPr id="9" name="모서리가 둥근 직사각형 7">
                <a:extLst>
                  <a:ext uri="{FF2B5EF4-FFF2-40B4-BE49-F238E27FC236}">
                    <a16:creationId xmlns:a16="http://schemas.microsoft.com/office/drawing/2014/main" id="{D154FFDC-91C0-5A31-F503-C5565C27FA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9" y="4055022"/>
                <a:ext cx="2651762" cy="528924"/>
              </a:xfrm>
              <a:prstGeom prst="roundRect">
                <a:avLst>
                  <a:gd name="adj" fmla="val 20792"/>
                </a:avLst>
              </a:prstGeom>
              <a:solidFill>
                <a:srgbClr val="F963CE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9pPr>
              </a:lstStyle>
              <a:p>
                <a:pPr algn="ctr">
                  <a:defRPr/>
                </a:pPr>
                <a:r>
                  <a:rPr kumimoji="0" lang="ko-KR" altLang="en-US" b="1" dirty="0">
                    <a:solidFill>
                      <a:schemeClr val="bg1"/>
                    </a:solidFill>
                    <a:latin typeface="+mn-ea"/>
                    <a:ea typeface="+mn-ea"/>
                    <a:cs typeface="Arial" charset="0"/>
                  </a:rPr>
                  <a:t>좋아하는 것 표현하기</a:t>
                </a:r>
                <a:endParaRPr kumimoji="0" lang="en-US" altLang="ko-KR" b="1" dirty="0">
                  <a:solidFill>
                    <a:schemeClr val="bg1"/>
                  </a:solidFill>
                  <a:latin typeface="+mn-ea"/>
                  <a:ea typeface="+mn-ea"/>
                  <a:cs typeface="Arial" charset="0"/>
                </a:endParaRPr>
              </a:p>
              <a:p>
                <a:pPr algn="ctr">
                  <a:defRPr/>
                </a:pPr>
                <a:endParaRPr kumimoji="0" lang="en-US" altLang="ko-KR" b="1" dirty="0">
                  <a:solidFill>
                    <a:schemeClr val="bg1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0" name="모서리가 둥근 직사각형 8">
                <a:extLst>
                  <a:ext uri="{FF2B5EF4-FFF2-40B4-BE49-F238E27FC236}">
                    <a16:creationId xmlns:a16="http://schemas.microsoft.com/office/drawing/2014/main" id="{5B377E56-DAE7-EAE0-75A8-F8F2F4F12CE4}"/>
                  </a:ext>
                </a:extLst>
              </p:cNvPr>
              <p:cNvSpPr/>
              <p:nvPr/>
            </p:nvSpPr>
            <p:spPr>
              <a:xfrm>
                <a:off x="395536" y="4421604"/>
                <a:ext cx="8352927" cy="1889201"/>
              </a:xfrm>
              <a:prstGeom prst="roundRect">
                <a:avLst>
                  <a:gd name="adj" fmla="val 3936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kumimoji="0" lang="ko-KR" altLang="en-US"/>
              </a:p>
            </p:txBody>
          </p:sp>
          <p:sp>
            <p:nvSpPr>
              <p:cNvPr id="11" name="직사각형 9">
                <a:extLst>
                  <a:ext uri="{FF2B5EF4-FFF2-40B4-BE49-F238E27FC236}">
                    <a16:creationId xmlns:a16="http://schemas.microsoft.com/office/drawing/2014/main" id="{692ECC99-2917-4373-FF01-E7833F19A6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410" y="4529588"/>
                <a:ext cx="8117119" cy="15500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Franklin Gothic Medium" pitchFamily="34" charset="0"/>
                    <a:ea typeface="HY견고딕" pitchFamily="18" charset="-127"/>
                  </a:defRPr>
                </a:lvl9pPr>
              </a:lstStyle>
              <a:p>
                <a:pPr>
                  <a:lnSpc>
                    <a:spcPct val="150000"/>
                  </a:lnSpc>
                  <a:defRPr/>
                </a:pP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자기</a:t>
                </a:r>
                <a:r>
                  <a:rPr kumimoji="0"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자신이 좋아하는 것을 표현할 때 </a:t>
                </a:r>
                <a:r>
                  <a:rPr kumimoji="0"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I like .... </a:t>
                </a: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를 이용해서 표현할 수 있다</a:t>
                </a:r>
                <a:r>
                  <a:rPr kumimoji="0"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. </a:t>
                </a: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상대방이 좋아하는 것</a:t>
                </a:r>
                <a:r>
                  <a:rPr kumimoji="0"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, </a:t>
                </a: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또는 뭔가를 좋아하는지 궁금할 때는 </a:t>
                </a:r>
                <a:r>
                  <a:rPr kumimoji="0" lang="en-US" altLang="ko-K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What’s your favorite ...?</a:t>
                </a:r>
                <a:r>
                  <a:rPr kumimoji="0"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로 물을 수 있다</a:t>
                </a:r>
                <a:r>
                  <a:rPr kumimoji="0"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kumimoji="0"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 Do you like ...?  </a:t>
                </a:r>
              </a:p>
            </p:txBody>
          </p:sp>
        </p:grp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3964DF6E-D93F-2FA6-F6AF-94D4497AF3B8}"/>
                </a:ext>
              </a:extLst>
            </p:cNvPr>
            <p:cNvSpPr/>
            <p:nvPr/>
          </p:nvSpPr>
          <p:spPr bwMode="auto">
            <a:xfrm>
              <a:off x="983432" y="5589240"/>
              <a:ext cx="116209" cy="144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0" lang="en-US" altLang="ko-KR" dirty="0">
                  <a:solidFill>
                    <a:srgbClr val="C00000"/>
                  </a:solidFill>
                </a:rPr>
                <a:t>+</a:t>
              </a:r>
              <a:endParaRPr kumimoji="0" lang="ko-KR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4A76FA46-9610-372E-5496-9F2A19442E17}"/>
                </a:ext>
              </a:extLst>
            </p:cNvPr>
            <p:cNvSpPr/>
            <p:nvPr/>
          </p:nvSpPr>
          <p:spPr bwMode="auto">
            <a:xfrm>
              <a:off x="6672064" y="4699650"/>
              <a:ext cx="116209" cy="144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0" lang="en-US" altLang="ko-KR" dirty="0">
                  <a:solidFill>
                    <a:srgbClr val="C00000"/>
                  </a:solidFill>
                </a:rPr>
                <a:t>+</a:t>
              </a:r>
              <a:endParaRPr kumimoji="0" lang="ko-KR" altLang="en-US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3">
            <a:extLst>
              <a:ext uri="{FF2B5EF4-FFF2-40B4-BE49-F238E27FC236}">
                <a16:creationId xmlns:a16="http://schemas.microsoft.com/office/drawing/2014/main" id="{E30D4491-FA4B-D17E-4F1F-37309AB1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-33338"/>
            <a:ext cx="12192000" cy="6858001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19" name="직사각형 25">
            <a:extLst>
              <a:ext uri="{FF2B5EF4-FFF2-40B4-BE49-F238E27FC236}">
                <a16:creationId xmlns:a16="http://schemas.microsoft.com/office/drawing/2014/main" id="{144060AC-5C7F-F2C3-665C-DD3AC2973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9220" name="텍스트 개체 틀 2">
            <a:extLst>
              <a:ext uri="{FF2B5EF4-FFF2-40B4-BE49-F238E27FC236}">
                <a16:creationId xmlns:a16="http://schemas.microsoft.com/office/drawing/2014/main" id="{8EBC3EBF-B566-DFF8-D7EC-3D469A0F47A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553450" y="161925"/>
            <a:ext cx="23685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DAB39A6-1D91-EB18-907D-B0B71403E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Read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9222" name="그림 5">
            <a:extLst>
              <a:ext uri="{FF2B5EF4-FFF2-40B4-BE49-F238E27FC236}">
                <a16:creationId xmlns:a16="http://schemas.microsoft.com/office/drawing/2014/main" id="{C063BD70-F393-8104-03F8-AE05E7C89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C4C15A-61B0-0076-E3EA-50F84D9327CC}"/>
              </a:ext>
            </a:extLst>
          </p:cNvPr>
          <p:cNvSpPr txBox="1"/>
          <p:nvPr/>
        </p:nvSpPr>
        <p:spPr>
          <a:xfrm>
            <a:off x="766763" y="1374775"/>
            <a:ext cx="10514012" cy="4103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en-US" altLang="ko-KR" sz="3000" b="1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Our First Day of School</a:t>
            </a:r>
            <a:endParaRPr kumimoji="0" lang="en-US" altLang="ko-KR" sz="3000" dirty="0">
              <a:latin typeface="Arial" panose="020B0604020202020204" pitchFamily="34" charset="0"/>
              <a:ea typeface="HY견고딕" pitchFamily="18" charset="-127"/>
              <a:cs typeface="Arial" panose="020B0604020202020204" pitchFamily="34" charset="0"/>
            </a:endParaRPr>
          </a:p>
          <a:p>
            <a:pPr indent="457200">
              <a:lnSpc>
                <a:spcPct val="150000"/>
              </a:lnSpc>
              <a:defRPr/>
            </a:pPr>
            <a:endParaRPr kumimoji="0" lang="en-US" altLang="ko-KR" sz="3000" dirty="0">
              <a:latin typeface="Arial" panose="020B0604020202020204" pitchFamily="34" charset="0"/>
              <a:ea typeface="HY견고딕" pitchFamily="18" charset="-127"/>
              <a:cs typeface="Arial" panose="020B0604020202020204" pitchFamily="34" charset="0"/>
            </a:endParaRPr>
          </a:p>
          <a:p>
            <a:pPr indent="457200">
              <a:lnSpc>
                <a:spcPct val="200000"/>
              </a:lnSpc>
              <a:defRPr/>
            </a:pP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  This is me on my first day of school. And this is my </a:t>
            </a:r>
          </a:p>
          <a:p>
            <a:pPr indent="457200">
              <a:lnSpc>
                <a:spcPct val="200000"/>
              </a:lnSpc>
              <a:defRPr/>
            </a:pP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favorite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picture of my mom. Her </a:t>
            </a: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uniform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is cool. Now, I </a:t>
            </a:r>
          </a:p>
          <a:p>
            <a:pPr indent="457200">
              <a:lnSpc>
                <a:spcPct val="200000"/>
              </a:lnSpc>
              <a:defRPr/>
            </a:pP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wear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a </a:t>
            </a: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uniform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just like her. We </a:t>
            </a: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wear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the same blue  </a:t>
            </a:r>
            <a:r>
              <a:rPr kumimoji="0" lang="en-US" altLang="ko-KR" sz="3000" dirty="0">
                <a:solidFill>
                  <a:srgbClr val="C00000"/>
                </a:solidFill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tie</a:t>
            </a:r>
            <a:r>
              <a:rPr kumimoji="0" lang="en-US" altLang="ko-KR" sz="3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1E9B1C6-E0AE-9F87-A66B-E4A2C1D173A2}"/>
              </a:ext>
            </a:extLst>
          </p:cNvPr>
          <p:cNvSpPr/>
          <p:nvPr/>
        </p:nvSpPr>
        <p:spPr>
          <a:xfrm>
            <a:off x="1271588" y="3897313"/>
            <a:ext cx="12954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7522F21-ED00-163D-455C-A6AEE57FDD29}"/>
              </a:ext>
            </a:extLst>
          </p:cNvPr>
          <p:cNvSpPr/>
          <p:nvPr/>
        </p:nvSpPr>
        <p:spPr>
          <a:xfrm>
            <a:off x="6743700" y="3916363"/>
            <a:ext cx="1296988" cy="5508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3AEC12A-FCFA-F5B4-4E70-83BED025BAC9}"/>
              </a:ext>
            </a:extLst>
          </p:cNvPr>
          <p:cNvSpPr/>
          <p:nvPr/>
        </p:nvSpPr>
        <p:spPr>
          <a:xfrm>
            <a:off x="2566988" y="4868863"/>
            <a:ext cx="1296987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0B1F895-A2DA-450A-C6AB-C9CE85F9BD2D}"/>
              </a:ext>
            </a:extLst>
          </p:cNvPr>
          <p:cNvSpPr/>
          <p:nvPr/>
        </p:nvSpPr>
        <p:spPr>
          <a:xfrm>
            <a:off x="6672064" y="4931766"/>
            <a:ext cx="8763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71A00BE-A847-B864-0CCC-D2B4208FE366}"/>
              </a:ext>
            </a:extLst>
          </p:cNvPr>
          <p:cNvSpPr/>
          <p:nvPr/>
        </p:nvSpPr>
        <p:spPr>
          <a:xfrm>
            <a:off x="1271588" y="4895850"/>
            <a:ext cx="8763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509CBCE-EDBE-1E16-CF0F-FE61CF5F1E41}"/>
              </a:ext>
            </a:extLst>
          </p:cNvPr>
          <p:cNvSpPr/>
          <p:nvPr/>
        </p:nvSpPr>
        <p:spPr>
          <a:xfrm>
            <a:off x="10199688" y="4868863"/>
            <a:ext cx="433387" cy="5508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3">
            <a:extLst>
              <a:ext uri="{FF2B5EF4-FFF2-40B4-BE49-F238E27FC236}">
                <a16:creationId xmlns:a16="http://schemas.microsoft.com/office/drawing/2014/main" id="{6720074A-19FB-D6EA-BC55-45B6856F8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-33338"/>
            <a:ext cx="12192000" cy="6858001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243" name="직사각형 25">
            <a:extLst>
              <a:ext uri="{FF2B5EF4-FFF2-40B4-BE49-F238E27FC236}">
                <a16:creationId xmlns:a16="http://schemas.microsoft.com/office/drawing/2014/main" id="{CEFE102D-D625-8BE4-1BF7-34720EC85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10244" name="텍스트 개체 틀 2">
            <a:extLst>
              <a:ext uri="{FF2B5EF4-FFF2-40B4-BE49-F238E27FC236}">
                <a16:creationId xmlns:a16="http://schemas.microsoft.com/office/drawing/2014/main" id="{5560F283-3E91-1A03-3625-6237430A06E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553450" y="161925"/>
            <a:ext cx="23685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35D65235-FCDC-58C7-DE16-597786E48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Read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10246" name="그림 5">
            <a:extLst>
              <a:ext uri="{FF2B5EF4-FFF2-40B4-BE49-F238E27FC236}">
                <a16:creationId xmlns:a16="http://schemas.microsoft.com/office/drawing/2014/main" id="{56FFDC2E-3A0B-51E6-5A17-BCC1AD87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14">
            <a:extLst>
              <a:ext uri="{FF2B5EF4-FFF2-40B4-BE49-F238E27FC236}">
                <a16:creationId xmlns:a16="http://schemas.microsoft.com/office/drawing/2014/main" id="{9FB65741-9C85-9FA4-E452-1A149E66F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1374775"/>
            <a:ext cx="10328275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I have six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classes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today. Do I have all my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textbooks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Yes, I do. Oh, no! My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pencil  case 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isn’t in my bag. I check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my bag again and again. Oh, it’s on my desk. My first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class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starts at 9:00 a.m. Oops, it’s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already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8:50 a.m.!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19C1783-D2D6-3742-6FC7-AA5403A92F98}"/>
              </a:ext>
            </a:extLst>
          </p:cNvPr>
          <p:cNvSpPr/>
          <p:nvPr/>
        </p:nvSpPr>
        <p:spPr>
          <a:xfrm>
            <a:off x="3432175" y="1773238"/>
            <a:ext cx="12954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879045C-1977-C53B-FA80-986477260294}"/>
              </a:ext>
            </a:extLst>
          </p:cNvPr>
          <p:cNvSpPr/>
          <p:nvPr/>
        </p:nvSpPr>
        <p:spPr>
          <a:xfrm>
            <a:off x="8759825" y="1773238"/>
            <a:ext cx="165735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F804A5E-F3A5-3C86-8EE0-929128EAD7B0}"/>
              </a:ext>
            </a:extLst>
          </p:cNvPr>
          <p:cNvSpPr/>
          <p:nvPr/>
        </p:nvSpPr>
        <p:spPr>
          <a:xfrm>
            <a:off x="5016500" y="2671763"/>
            <a:ext cx="10795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CA80F6-3C81-EA61-7538-2372E8ADC3E0}"/>
              </a:ext>
            </a:extLst>
          </p:cNvPr>
          <p:cNvSpPr/>
          <p:nvPr/>
        </p:nvSpPr>
        <p:spPr>
          <a:xfrm>
            <a:off x="6240463" y="2671763"/>
            <a:ext cx="8636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3245B5-797F-539C-B9DD-5A19880C0663}"/>
              </a:ext>
            </a:extLst>
          </p:cNvPr>
          <p:cNvSpPr/>
          <p:nvPr/>
        </p:nvSpPr>
        <p:spPr>
          <a:xfrm>
            <a:off x="1343025" y="4438650"/>
            <a:ext cx="936625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4C53932-A5A4-3E70-9BE0-222457C1863D}"/>
              </a:ext>
            </a:extLst>
          </p:cNvPr>
          <p:cNvSpPr/>
          <p:nvPr/>
        </p:nvSpPr>
        <p:spPr>
          <a:xfrm>
            <a:off x="7248525" y="4438650"/>
            <a:ext cx="1304925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그림 3">
            <a:extLst>
              <a:ext uri="{FF2B5EF4-FFF2-40B4-BE49-F238E27FC236}">
                <a16:creationId xmlns:a16="http://schemas.microsoft.com/office/drawing/2014/main" id="{35B596A2-C228-1BEB-38EA-9E92FB7C8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-33338"/>
            <a:ext cx="12192000" cy="6858001"/>
          </a:xfrm>
          <a:prstGeom prst="rect">
            <a:avLst/>
          </a:prstGeom>
          <a:solidFill>
            <a:srgbClr val="4094EA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267" name="직사각형 25">
            <a:extLst>
              <a:ext uri="{FF2B5EF4-FFF2-40B4-BE49-F238E27FC236}">
                <a16:creationId xmlns:a16="http://schemas.microsoft.com/office/drawing/2014/main" id="{9A9C4A10-1417-935C-5D09-A6D3A07CE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3" y="4171950"/>
            <a:ext cx="287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endParaRPr kumimoji="0" lang="ko-KR" altLang="en-US">
              <a:ea typeface="HY견고딕" panose="02030600000101010101" pitchFamily="18" charset="-127"/>
            </a:endParaRPr>
          </a:p>
        </p:txBody>
      </p:sp>
      <p:sp>
        <p:nvSpPr>
          <p:cNvPr id="11268" name="텍스트 개체 틀 2">
            <a:extLst>
              <a:ext uri="{FF2B5EF4-FFF2-40B4-BE49-F238E27FC236}">
                <a16:creationId xmlns:a16="http://schemas.microsoft.com/office/drawing/2014/main" id="{91C38F74-4B63-9F60-BD8A-5BCED664A62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553450" y="161925"/>
            <a:ext cx="2368550" cy="6381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>
                <a:solidFill>
                  <a:srgbClr val="595959"/>
                </a:solidFill>
                <a:latin typeface="Calibri" panose="020F0502020204030204" pitchFamily="34" charset="0"/>
                <a:ea typeface="HY견고딕" panose="02030600000101010101" pitchFamily="18" charset="-127"/>
                <a:cs typeface="Calibri" panose="020F0502020204030204" pitchFamily="34" charset="0"/>
              </a:rPr>
              <a:t>Ready for a New Start</a:t>
            </a:r>
            <a:endParaRPr lang="ko-KR" altLang="en-US">
              <a:solidFill>
                <a:srgbClr val="5959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C51F0072-7F74-318E-74E3-660F56E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161925"/>
            <a:ext cx="4464050" cy="6080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ko-KR" sz="2800" b="1" dirty="0">
                <a:solidFill>
                  <a:srgbClr val="FFDE75"/>
                </a:solidFill>
                <a:latin typeface="Arial" charset="0"/>
              </a:rPr>
              <a:t>Read</a:t>
            </a:r>
            <a:endParaRPr lang="ko-KR" altLang="en-US" sz="2800" dirty="0">
              <a:solidFill>
                <a:srgbClr val="FFDE75"/>
              </a:solidFill>
            </a:endParaRPr>
          </a:p>
        </p:txBody>
      </p:sp>
      <p:pic>
        <p:nvPicPr>
          <p:cNvPr id="11270" name="그림 5">
            <a:extLst>
              <a:ext uri="{FF2B5EF4-FFF2-40B4-BE49-F238E27FC236}">
                <a16:creationId xmlns:a16="http://schemas.microsoft.com/office/drawing/2014/main" id="{B60C0926-C8E8-5C5A-36D7-40EF967B6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225425"/>
            <a:ext cx="5461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14">
            <a:extLst>
              <a:ext uri="{FF2B5EF4-FFF2-40B4-BE49-F238E27FC236}">
                <a16:creationId xmlns:a16="http://schemas.microsoft.com/office/drawing/2014/main" id="{47D33579-F995-0C27-43CB-0EB9A5B86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1374775"/>
            <a:ext cx="1058545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   The bell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rings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 It’s music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class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 I run to the music room.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I sit on a chair. Someone calls my name. It’s my older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sister. Wait! Am I in my sister’s  </a:t>
            </a: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class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? I don’t see my </a:t>
            </a:r>
          </a:p>
          <a:p>
            <a:pPr>
              <a:lnSpc>
                <a:spcPct val="200000"/>
              </a:lnSpc>
            </a:pPr>
            <a:r>
              <a:rPr kumimoji="0" lang="en-US" altLang="ko-KR" sz="3000">
                <a:solidFill>
                  <a:srgbClr val="C00000"/>
                </a:solidFill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classmates</a:t>
            </a:r>
            <a:r>
              <a:rPr kumimoji="0" lang="en-US" altLang="ko-KR" sz="3000">
                <a:latin typeface="Arial" panose="020B0604020202020204" pitchFamily="34" charset="0"/>
                <a:ea typeface="HY견고딕" panose="02030600000101010101" pitchFamily="18" charset="-127"/>
                <a:cs typeface="Arial" panose="020B0604020202020204" pitchFamily="34" charset="0"/>
              </a:rPr>
              <a:t>. Where is my music room?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A240EE3-76AF-819C-E952-E26E9EA61A62}"/>
              </a:ext>
            </a:extLst>
          </p:cNvPr>
          <p:cNvSpPr/>
          <p:nvPr/>
        </p:nvSpPr>
        <p:spPr>
          <a:xfrm>
            <a:off x="3071813" y="1725613"/>
            <a:ext cx="8636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8AE57D3-EDB0-6592-BE02-73A68FF2AA24}"/>
              </a:ext>
            </a:extLst>
          </p:cNvPr>
          <p:cNvSpPr/>
          <p:nvPr/>
        </p:nvSpPr>
        <p:spPr>
          <a:xfrm>
            <a:off x="5808663" y="1725613"/>
            <a:ext cx="86360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5497436-D78A-38C0-6FC0-AAA5D18FE008}"/>
              </a:ext>
            </a:extLst>
          </p:cNvPr>
          <p:cNvSpPr/>
          <p:nvPr/>
        </p:nvSpPr>
        <p:spPr>
          <a:xfrm>
            <a:off x="6577013" y="3567113"/>
            <a:ext cx="958850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0A7146C-BF7A-AE5B-86A7-D1EF0C722D1A}"/>
              </a:ext>
            </a:extLst>
          </p:cNvPr>
          <p:cNvSpPr/>
          <p:nvPr/>
        </p:nvSpPr>
        <p:spPr>
          <a:xfrm>
            <a:off x="1271588" y="4451350"/>
            <a:ext cx="1944687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kumimoji="0"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80F476-4E47-67CF-1B4F-393BF4F4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5563"/>
            <a:ext cx="4138612" cy="608012"/>
          </a:xfrm>
        </p:spPr>
        <p:txBody>
          <a:bodyPr/>
          <a:lstStyle/>
          <a:p>
            <a:pPr>
              <a:defRPr/>
            </a:pPr>
            <a:r>
              <a:rPr lang="en-US" altLang="ko-KR" sz="2400" b="1" dirty="0"/>
              <a:t>Grammar 1</a:t>
            </a:r>
            <a:endParaRPr lang="ko-KR" altLang="en-US" sz="2400" dirty="0"/>
          </a:p>
        </p:txBody>
      </p:sp>
      <p:sp>
        <p:nvSpPr>
          <p:cNvPr id="9219" name="텍스트 개체 틀 2">
            <a:extLst>
              <a:ext uri="{FF2B5EF4-FFF2-40B4-BE49-F238E27FC236}">
                <a16:creationId xmlns:a16="http://schemas.microsoft.com/office/drawing/2014/main" id="{4D054ADE-24D2-6D09-12B1-63122E5260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377238" y="93663"/>
            <a:ext cx="2255837" cy="5032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buFont typeface="Arial" charset="0"/>
              <a:buNone/>
              <a:defRPr/>
            </a:pPr>
            <a:r>
              <a:rPr lang="en-US" altLang="ko-KR" dirty="0">
                <a:solidFill>
                  <a:srgbClr val="595959"/>
                </a:solidFill>
              </a:rPr>
              <a:t>Ready for a New Start</a:t>
            </a:r>
            <a:endParaRPr lang="ko-KR" altLang="en-US" dirty="0">
              <a:solidFill>
                <a:srgbClr val="595959"/>
              </a:solidFill>
            </a:endParaRPr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EA3192EF-4BF4-E442-1D01-8BCCD4100171}"/>
              </a:ext>
            </a:extLst>
          </p:cNvPr>
          <p:cNvSpPr/>
          <p:nvPr/>
        </p:nvSpPr>
        <p:spPr>
          <a:xfrm>
            <a:off x="7104063" y="179388"/>
            <a:ext cx="757237" cy="360362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 19</a:t>
            </a:r>
          </a:p>
        </p:txBody>
      </p:sp>
      <p:sp>
        <p:nvSpPr>
          <p:cNvPr id="8" name="모서리가 둥근 직사각형 4">
            <a:extLst>
              <a:ext uri="{FF2B5EF4-FFF2-40B4-BE49-F238E27FC236}">
                <a16:creationId xmlns:a16="http://schemas.microsoft.com/office/drawing/2014/main" id="{DD31EE7A-E5BC-019B-054F-9A73065C2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8" y="990600"/>
            <a:ext cx="2159000" cy="419100"/>
          </a:xfrm>
          <a:prstGeom prst="roundRect">
            <a:avLst>
              <a:gd name="adj" fmla="val 20792"/>
            </a:avLst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9pPr>
          </a:lstStyle>
          <a:p>
            <a:pPr algn="ctr">
              <a:defRPr/>
            </a:pPr>
            <a:r>
              <a:rPr kumimoji="0" lang="en-US" altLang="ko-KR" dirty="0">
                <a:latin typeface="+mn-ea"/>
                <a:ea typeface="+mn-ea"/>
              </a:rPr>
              <a:t>be</a:t>
            </a:r>
            <a:r>
              <a:rPr kumimoji="0" lang="ko-KR" altLang="en-US" dirty="0">
                <a:latin typeface="+mn-ea"/>
                <a:ea typeface="+mn-ea"/>
              </a:rPr>
              <a:t>동사</a:t>
            </a:r>
            <a:endParaRPr kumimoji="0" lang="en-US" altLang="ko-KR" dirty="0">
              <a:latin typeface="+mn-ea"/>
              <a:ea typeface="+mn-ea"/>
            </a:endParaRPr>
          </a:p>
        </p:txBody>
      </p:sp>
      <p:sp>
        <p:nvSpPr>
          <p:cNvPr id="12294" name="TextBox 2">
            <a:extLst>
              <a:ext uri="{FF2B5EF4-FFF2-40B4-BE49-F238E27FC236}">
                <a16:creationId xmlns:a16="http://schemas.microsoft.com/office/drawing/2014/main" id="{CA97D0A1-4D79-C114-7B1F-2F5151E5E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1563688"/>
            <a:ext cx="10920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(1) be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동사의 의미와 형태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‘~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이다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, ~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있다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라는 의미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주어의 인칭과 수에 따라 형태가 변함 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0" lang="ko-KR" altLang="en-US" sz="20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9981B74-C2ED-719B-C4CC-9A01293BF9D0}"/>
              </a:ext>
            </a:extLst>
          </p:cNvPr>
          <p:cNvGraphicFramePr>
            <a:graphicFrameLocks noGrp="1"/>
          </p:cNvGraphicFramePr>
          <p:nvPr/>
        </p:nvGraphicFramePr>
        <p:xfrm>
          <a:off x="1055688" y="2130425"/>
          <a:ext cx="10009188" cy="2773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98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195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단수</a:t>
                      </a:r>
                    </a:p>
                  </a:txBody>
                  <a:tcPr marL="91430" marR="91430" marT="45708" marB="4570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복수</a:t>
                      </a:r>
                    </a:p>
                  </a:txBody>
                  <a:tcPr marL="91430" marR="91430" marT="45708" marB="45708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주어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</a:t>
                      </a:r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축약형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주어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</a:t>
                      </a:r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</a:p>
                  </a:txBody>
                  <a:tcPr marL="91430" marR="91430" marT="45708" marB="4570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축약형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am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I’m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we’re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you’re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you’re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인칭</a:t>
                      </a: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he’s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they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they’re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she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she’s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it’s</a:t>
                      </a:r>
                      <a:endParaRPr lang="ko-KR" altLang="en-US" sz="2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0" marR="91430" marT="45708" marB="45708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351" name="TextBox 9">
            <a:extLst>
              <a:ext uri="{FF2B5EF4-FFF2-40B4-BE49-F238E27FC236}">
                <a16:creationId xmlns:a16="http://schemas.microsoft.com/office/drawing/2014/main" id="{1DADECCE-8AF7-1BC6-4309-3655D9821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5189538"/>
            <a:ext cx="1043781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(2) be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동사의 부정문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주어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be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(am/are/is) + not</a:t>
            </a:r>
          </a:p>
          <a:p>
            <a:endParaRPr kumimoji="0" lang="en-US" altLang="ko-KR" sz="20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(3) be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동사의 의문문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be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(am/are/is) +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주어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~?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1637F7-A670-42F5-0BF3-60DA2633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25" y="55563"/>
            <a:ext cx="4138613" cy="608012"/>
          </a:xfrm>
        </p:spPr>
        <p:txBody>
          <a:bodyPr/>
          <a:lstStyle/>
          <a:p>
            <a:pPr>
              <a:defRPr/>
            </a:pPr>
            <a:r>
              <a:rPr lang="en-US" altLang="ko-KR" sz="2400" b="1" dirty="0"/>
              <a:t>Grammar 2 </a:t>
            </a:r>
            <a:endParaRPr lang="ko-KR" altLang="en-US" sz="2400" dirty="0"/>
          </a:p>
        </p:txBody>
      </p:sp>
      <p:sp>
        <p:nvSpPr>
          <p:cNvPr id="9219" name="텍스트 개체 틀 2">
            <a:extLst>
              <a:ext uri="{FF2B5EF4-FFF2-40B4-BE49-F238E27FC236}">
                <a16:creationId xmlns:a16="http://schemas.microsoft.com/office/drawing/2014/main" id="{A749A233-B9E6-560E-8954-FD20AE58D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8377238" y="93663"/>
            <a:ext cx="2255837" cy="50323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buFont typeface="Arial" charset="0"/>
              <a:buNone/>
              <a:defRPr/>
            </a:pPr>
            <a:r>
              <a:rPr lang="en-US" altLang="ko-KR" dirty="0">
                <a:solidFill>
                  <a:srgbClr val="595959"/>
                </a:solidFill>
              </a:rPr>
              <a:t>Ready for a New Start</a:t>
            </a:r>
            <a:endParaRPr lang="ko-KR" altLang="en-US" dirty="0">
              <a:solidFill>
                <a:srgbClr val="595959"/>
              </a:solidFill>
            </a:endParaRPr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370F5A88-8E8A-B6C2-C9FE-D7459C2D179B}"/>
              </a:ext>
            </a:extLst>
          </p:cNvPr>
          <p:cNvSpPr/>
          <p:nvPr/>
        </p:nvSpPr>
        <p:spPr>
          <a:xfrm>
            <a:off x="7104063" y="179388"/>
            <a:ext cx="757237" cy="360362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 19</a:t>
            </a:r>
          </a:p>
        </p:txBody>
      </p:sp>
      <p:sp>
        <p:nvSpPr>
          <p:cNvPr id="8" name="모서리가 둥근 직사각형 4">
            <a:extLst>
              <a:ext uri="{FF2B5EF4-FFF2-40B4-BE49-F238E27FC236}">
                <a16:creationId xmlns:a16="http://schemas.microsoft.com/office/drawing/2014/main" id="{60DB4ECC-94CD-BF4A-68F6-C006A7530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3" y="969963"/>
            <a:ext cx="2232025" cy="419100"/>
          </a:xfrm>
          <a:prstGeom prst="roundRect">
            <a:avLst>
              <a:gd name="adj" fmla="val 20792"/>
            </a:avLst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itchFamily="34" charset="0"/>
                <a:ea typeface="HY견고딕" pitchFamily="18" charset="-127"/>
              </a:defRPr>
            </a:lvl9pPr>
          </a:lstStyle>
          <a:p>
            <a:pPr algn="ctr">
              <a:defRPr/>
            </a:pPr>
            <a:r>
              <a:rPr kumimoji="0" lang="ko-KR" altLang="en-US" dirty="0">
                <a:latin typeface="+mn-ea"/>
                <a:ea typeface="+mn-ea"/>
              </a:rPr>
              <a:t>일반동사</a:t>
            </a:r>
            <a:endParaRPr kumimoji="0" lang="en-US" altLang="ko-KR" dirty="0">
              <a:latin typeface="+mn-ea"/>
              <a:ea typeface="+mn-ea"/>
            </a:endParaRPr>
          </a:p>
        </p:txBody>
      </p:sp>
      <p:sp>
        <p:nvSpPr>
          <p:cNvPr id="13318" name="TextBox 2">
            <a:extLst>
              <a:ext uri="{FF2B5EF4-FFF2-40B4-BE49-F238E27FC236}">
                <a16:creationId xmlns:a16="http://schemas.microsoft.com/office/drawing/2014/main" id="{ECB9D19D-DA0C-A34F-4760-FA7185D73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1612900"/>
            <a:ext cx="1109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(1) 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인칭 단수형</a:t>
            </a:r>
          </a:p>
        </p:txBody>
      </p:sp>
      <p:sp>
        <p:nvSpPr>
          <p:cNvPr id="13319" name="TextBox 9">
            <a:extLst>
              <a:ext uri="{FF2B5EF4-FFF2-40B4-BE49-F238E27FC236}">
                <a16:creationId xmlns:a16="http://schemas.microsoft.com/office/drawing/2014/main" id="{912A7F27-0DF3-AFE9-0FFC-FE9F0E06A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8" y="4306888"/>
            <a:ext cx="110617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Franklin Gothic Medium" panose="020B0603020102020204" pitchFamily="34" charset="0"/>
                <a:ea typeface="굴림" panose="020B0600000101010101" pitchFamily="50" charset="-127"/>
              </a:defRPr>
            </a:lvl9pPr>
          </a:lstStyle>
          <a:p>
            <a:pPr>
              <a:lnSpc>
                <a:spcPct val="150000"/>
              </a:lnSpc>
            </a:pP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(2) 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부정문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don’t〔doesn’t〕 +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동사원형</a:t>
            </a:r>
            <a:endParaRPr kumimoji="0" lang="en-US" altLang="ko-KR" sz="2000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kumimoji="0" lang="en-US" altLang="ko-KR" sz="20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(3) </a:t>
            </a:r>
            <a:r>
              <a:rPr kumimoji="0" lang="ko-KR" altLang="en-US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일반동사의 의문문</a:t>
            </a:r>
            <a:r>
              <a:rPr kumimoji="0" lang="en-US" altLang="ko-KR" sz="20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Do〔Does〕 +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주어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+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동사원형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~?</a:t>
            </a:r>
          </a:p>
          <a:p>
            <a:endParaRPr kumimoji="0" lang="en-US" altLang="ko-KR" sz="500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- (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긍정의 답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Yes,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주어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do〔does〕.</a:t>
            </a:r>
          </a:p>
          <a:p>
            <a:endParaRPr kumimoji="0" lang="en-US" altLang="ko-KR" sz="500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- (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부정의 답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No, </a:t>
            </a:r>
            <a:r>
              <a:rPr kumimoji="0" lang="ko-KR" altLang="en-US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주어 </a:t>
            </a:r>
            <a:r>
              <a:rPr kumimoji="0" lang="en-US" altLang="ko-KR" sz="2000" b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don’t〔doesn’t〕.</a:t>
            </a:r>
            <a:endParaRPr kumimoji="0" lang="ko-KR" altLang="en-US" sz="2000" b="1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7FA5B3F2-CD4F-BB93-3346-F8D6E1CF2BE7}"/>
              </a:ext>
            </a:extLst>
          </p:cNvPr>
          <p:cNvGraphicFramePr>
            <a:graphicFrameLocks noGrp="1"/>
          </p:cNvGraphicFramePr>
          <p:nvPr/>
        </p:nvGraphicFramePr>
        <p:xfrm>
          <a:off x="982663" y="2160588"/>
          <a:ext cx="10226675" cy="1851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3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8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4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1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 유형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만드는 법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예시</a:t>
                      </a:r>
                    </a:p>
                  </a:txBody>
                  <a:tcPr marL="91463" marR="91463" marT="45767" marB="457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2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대부분의 일반동사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동사원형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+s</a:t>
                      </a:r>
                      <a:endParaRPr lang="ko-KR" altLang="en-US" sz="18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eat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run</a:t>
                      </a:r>
                      <a:r>
                        <a:rPr lang="en-US" altLang="ko-KR" sz="1800" b="1" baseline="0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like</a:t>
                      </a:r>
                      <a:r>
                        <a:rPr lang="en-US" altLang="ko-KR" sz="1800" b="1" baseline="0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22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-o, -s, -x, -</a:t>
                      </a:r>
                      <a:r>
                        <a:rPr lang="en-US" altLang="ko-KR" sz="1800" b="1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sh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-</a:t>
                      </a:r>
                      <a:r>
                        <a:rPr lang="en-US" altLang="ko-KR" sz="1800" b="1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</a:t>
                      </a:r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 끝나는 동사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동사원형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+es</a:t>
                      </a:r>
                      <a:endParaRPr lang="ko-KR" altLang="en-US" sz="18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do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wash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watch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 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「자음</a:t>
                      </a:r>
                      <a:r>
                        <a:rPr lang="en-US" altLang="ko-KR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+y</a:t>
                      </a: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」</a:t>
                      </a:r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 끝나는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  <a:r>
                        <a:rPr lang="ko-KR" altLang="en-US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800" b="1" baseline="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</a:t>
                      </a:r>
                      <a:r>
                        <a:rPr lang="ko-KR" altLang="en-US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 바꾸고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+es</a:t>
                      </a:r>
                      <a:endParaRPr lang="ko-KR" altLang="en-US" sz="18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stud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carr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ies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2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「모음</a:t>
                      </a:r>
                      <a:r>
                        <a:rPr lang="en-US" altLang="ko-KR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+y</a:t>
                      </a:r>
                      <a:r>
                        <a:rPr lang="ko-KR" altLang="en-US" sz="1800" b="1" kern="1200" dirty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」</a:t>
                      </a:r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 끝나는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</a:t>
                      </a: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동사원형</a:t>
                      </a:r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+s</a:t>
                      </a:r>
                      <a:endParaRPr lang="ko-KR" altLang="en-US" sz="18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enjoy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r>
                        <a:rPr lang="en-US" altLang="ko-KR" sz="18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play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63" marR="91463" marT="45767" marB="457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4757</TotalTime>
  <Words>670</Words>
  <Application>Microsoft Office PowerPoint</Application>
  <PresentationFormat>와이드스크린</PresentationFormat>
  <Paragraphs>132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Arial Black</vt:lpstr>
      <vt:lpstr>Cambria</vt:lpstr>
      <vt:lpstr>Candara</vt:lpstr>
      <vt:lpstr>Arial</vt:lpstr>
      <vt:lpstr>HY견고딕</vt:lpstr>
      <vt:lpstr>Calibri</vt:lpstr>
      <vt:lpstr>나눔스퀘어라운드OTF ExtraBold</vt:lpstr>
      <vt:lpstr>맑은 고딕</vt:lpstr>
      <vt:lpstr>Franklin Gothic Medium</vt:lpstr>
      <vt:lpstr>굴림</vt:lpstr>
      <vt:lpstr>Office 테마</vt:lpstr>
      <vt:lpstr>PowerPoint 프레젠테이션</vt:lpstr>
      <vt:lpstr>Study Points</vt:lpstr>
      <vt:lpstr>Everyday Communication 1</vt:lpstr>
      <vt:lpstr>Everyday Communication 2</vt:lpstr>
      <vt:lpstr>Read</vt:lpstr>
      <vt:lpstr>Read</vt:lpstr>
      <vt:lpstr>Read</vt:lpstr>
      <vt:lpstr>Grammar 1</vt:lpstr>
      <vt:lpstr>Grammar 2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이서진</dc:creator>
  <cp:lastModifiedBy>권구훈 영어1 Cell</cp:lastModifiedBy>
  <cp:revision>599</cp:revision>
  <cp:lastPrinted>2012-06-29T08:35:08Z</cp:lastPrinted>
  <dcterms:created xsi:type="dcterms:W3CDTF">2011-12-23T05:36:36Z</dcterms:created>
  <dcterms:modified xsi:type="dcterms:W3CDTF">2024-08-18T10:15:38Z</dcterms:modified>
</cp:coreProperties>
</file>