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880" r:id="rId5"/>
  </p:sldMasterIdLst>
  <p:handoutMasterIdLst>
    <p:handoutMasterId r:id="rId12"/>
  </p:handoutMasterIdLst>
  <p:sldIdLst>
    <p:sldId id="317" r:id="rId6"/>
    <p:sldId id="362" r:id="rId7"/>
    <p:sldId id="372" r:id="rId8"/>
    <p:sldId id="371" r:id="rId9"/>
    <p:sldId id="379" r:id="rId10"/>
    <p:sldId id="3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6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6000"/>
    <a:srgbClr val="DFD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F61B7D-A8E3-AC20-CABB-B5FD058F8219}" v="24" dt="2024-12-17T07:51:12.553"/>
    <p1510:client id="{9B172EFB-896E-7481-893A-466A4503CF02}" v="6" dt="2024-12-16T04:47:43.259"/>
    <p1510:client id="{BB507555-901F-076D-DF4D-CBD59A633526}" v="215" dt="2024-12-16T05:18:01.1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이예슬 영어2 Cell" userId="S::leeys9@visang.com::23cf3c2f-bd78-4d8c-8a7e-133d6ae8ef4e" providerId="AD" clId="Web-{9B172EFB-896E-7481-893A-466A4503CF02}"/>
    <pc:docChg chg="modSld">
      <pc:chgData name="이예슬 영어2 Cell" userId="S::leeys9@visang.com::23cf3c2f-bd78-4d8c-8a7e-133d6ae8ef4e" providerId="AD" clId="Web-{9B172EFB-896E-7481-893A-466A4503CF02}" dt="2024-12-16T04:47:43.259" v="2" actId="20577"/>
      <pc:docMkLst>
        <pc:docMk/>
      </pc:docMkLst>
      <pc:sldChg chg="modSp">
        <pc:chgData name="이예슬 영어2 Cell" userId="S::leeys9@visang.com::23cf3c2f-bd78-4d8c-8a7e-133d6ae8ef4e" providerId="AD" clId="Web-{9B172EFB-896E-7481-893A-466A4503CF02}" dt="2024-12-16T04:47:43.259" v="2" actId="20577"/>
        <pc:sldMkLst>
          <pc:docMk/>
          <pc:sldMk cId="1922977590" sldId="379"/>
        </pc:sldMkLst>
        <pc:spChg chg="mod">
          <ac:chgData name="이예슬 영어2 Cell" userId="S::leeys9@visang.com::23cf3c2f-bd78-4d8c-8a7e-133d6ae8ef4e" providerId="AD" clId="Web-{9B172EFB-896E-7481-893A-466A4503CF02}" dt="2024-12-16T04:47:43.259" v="2" actId="20577"/>
          <ac:spMkLst>
            <pc:docMk/>
            <pc:sldMk cId="1922977590" sldId="379"/>
            <ac:spMk id="9" creationId="{235F9C64-EDBA-E533-8C54-B80903F2ED6E}"/>
          </ac:spMkLst>
        </pc:spChg>
      </pc:sldChg>
    </pc:docChg>
  </pc:docChgLst>
  <pc:docChgLst>
    <pc:chgData name="게스트 사용자" userId="S::urn:spo:anon#f7b04c54bbbdab3541513dbe98166225178822a32fc589692395ebd16328444f::" providerId="AD" clId="Web-{9D5B6E0A-203B-0C7D-4600-C8BF420F2383}"/>
    <pc:docChg chg="addSld delSld modSld">
      <pc:chgData name="게스트 사용자" userId="S::urn:spo:anon#f7b04c54bbbdab3541513dbe98166225178822a32fc589692395ebd16328444f::" providerId="AD" clId="Web-{9D5B6E0A-203B-0C7D-4600-C8BF420F2383}" dt="2024-10-21T02:37:45.508" v="244"/>
      <pc:docMkLst>
        <pc:docMk/>
      </pc:docMkLst>
      <pc:sldChg chg="addSp modSp">
        <pc:chgData name="게스트 사용자" userId="S::urn:spo:anon#f7b04c54bbbdab3541513dbe98166225178822a32fc589692395ebd16328444f::" providerId="AD" clId="Web-{9D5B6E0A-203B-0C7D-4600-C8BF420F2383}" dt="2024-10-21T02:31:10.766" v="130" actId="20577"/>
        <pc:sldMkLst>
          <pc:docMk/>
          <pc:sldMk cId="3534428578" sldId="362"/>
        </pc:sldMkLst>
        <pc:spChg chg="add mod">
          <ac:chgData name="게스트 사용자" userId="S::urn:spo:anon#f7b04c54bbbdab3541513dbe98166225178822a32fc589692395ebd16328444f::" providerId="AD" clId="Web-{9D5B6E0A-203B-0C7D-4600-C8BF420F2383}" dt="2024-10-21T02:31:10.766" v="130" actId="20577"/>
          <ac:spMkLst>
            <pc:docMk/>
            <pc:sldMk cId="3534428578" sldId="362"/>
            <ac:spMk id="3" creationId="{5A9C6969-04DF-817F-6B7C-2BFB602BBFB9}"/>
          </ac:spMkLst>
        </pc:spChg>
      </pc:sldChg>
      <pc:sldChg chg="addSp delSp modSp delAnim">
        <pc:chgData name="게스트 사용자" userId="S::urn:spo:anon#f7b04c54bbbdab3541513dbe98166225178822a32fc589692395ebd16328444f::" providerId="AD" clId="Web-{9D5B6E0A-203B-0C7D-4600-C8BF420F2383}" dt="2024-10-21T02:37:43.805" v="243" actId="1076"/>
        <pc:sldMkLst>
          <pc:docMk/>
          <pc:sldMk cId="595996480" sldId="371"/>
        </pc:sldMkLst>
        <pc:spChg chg="del mod">
          <ac:chgData name="게스트 사용자" userId="S::urn:spo:anon#f7b04c54bbbdab3541513dbe98166225178822a32fc589692395ebd16328444f::" providerId="AD" clId="Web-{9D5B6E0A-203B-0C7D-4600-C8BF420F2383}" dt="2024-10-21T02:33:02.413" v="184"/>
          <ac:spMkLst>
            <pc:docMk/>
            <pc:sldMk cId="595996480" sldId="371"/>
            <ac:spMk id="8" creationId="{1898C88D-775F-F943-66D6-25EECBF6C9BC}"/>
          </ac:spMkLst>
        </pc:spChg>
        <pc:spChg chg="mod">
          <ac:chgData name="게스트 사용자" userId="S::urn:spo:anon#f7b04c54bbbdab3541513dbe98166225178822a32fc589692395ebd16328444f::" providerId="AD" clId="Web-{9D5B6E0A-203B-0C7D-4600-C8BF420F2383}" dt="2024-10-21T02:37:43.805" v="243" actId="1076"/>
          <ac:spMkLst>
            <pc:docMk/>
            <pc:sldMk cId="595996480" sldId="371"/>
            <ac:spMk id="9" creationId="{ACA87185-64FB-0112-3738-A8296EF66DA4}"/>
          </ac:spMkLst>
        </pc:spChg>
        <pc:spChg chg="mod">
          <ac:chgData name="게스트 사용자" userId="S::urn:spo:anon#f7b04c54bbbdab3541513dbe98166225178822a32fc589692395ebd16328444f::" providerId="AD" clId="Web-{9D5B6E0A-203B-0C7D-4600-C8BF420F2383}" dt="2024-10-21T02:33:38.696" v="197" actId="1076"/>
          <ac:spMkLst>
            <pc:docMk/>
            <pc:sldMk cId="595996480" sldId="371"/>
            <ac:spMk id="10" creationId="{74EE67C3-F2A9-F18F-8923-65F3AC171B46}"/>
          </ac:spMkLst>
        </pc:spChg>
        <pc:spChg chg="del mod">
          <ac:chgData name="게스트 사용자" userId="S::urn:spo:anon#f7b04c54bbbdab3541513dbe98166225178822a32fc589692395ebd16328444f::" providerId="AD" clId="Web-{9D5B6E0A-203B-0C7D-4600-C8BF420F2383}" dt="2024-10-21T02:35:13.280" v="211"/>
          <ac:spMkLst>
            <pc:docMk/>
            <pc:sldMk cId="595996480" sldId="371"/>
            <ac:spMk id="12" creationId="{C9FD9D04-486C-E736-8C13-C19A35DD4C2B}"/>
          </ac:spMkLst>
        </pc:spChg>
        <pc:spChg chg="add mod ord">
          <ac:chgData name="게스트 사용자" userId="S::urn:spo:anon#f7b04c54bbbdab3541513dbe98166225178822a32fc589692395ebd16328444f::" providerId="AD" clId="Web-{9D5B6E0A-203B-0C7D-4600-C8BF420F2383}" dt="2024-10-21T02:37:17.257" v="242" actId="20577"/>
          <ac:spMkLst>
            <pc:docMk/>
            <pc:sldMk cId="595996480" sldId="371"/>
            <ac:spMk id="13" creationId="{4EF8A886-B4C0-B9C4-9230-0A28D9770BF3}"/>
          </ac:spMkLst>
        </pc:spChg>
        <pc:spChg chg="mod">
          <ac:chgData name="게스트 사용자" userId="S::urn:spo:anon#f7b04c54bbbdab3541513dbe98166225178822a32fc589692395ebd16328444f::" providerId="AD" clId="Web-{9D5B6E0A-203B-0C7D-4600-C8BF420F2383}" dt="2024-10-21T02:37:15.053" v="241" actId="1076"/>
          <ac:spMkLst>
            <pc:docMk/>
            <pc:sldMk cId="595996480" sldId="371"/>
            <ac:spMk id="15" creationId="{7F578DF0-BA77-CBC9-0610-6BC819F5BD3B}"/>
          </ac:spMkLst>
        </pc:spChg>
        <pc:cxnChg chg="del mod">
          <ac:chgData name="게스트 사용자" userId="S::urn:spo:anon#f7b04c54bbbdab3541513dbe98166225178822a32fc589692395ebd16328444f::" providerId="AD" clId="Web-{9D5B6E0A-203B-0C7D-4600-C8BF420F2383}" dt="2024-10-21T02:35:13.999" v="212"/>
          <ac:cxnSpMkLst>
            <pc:docMk/>
            <pc:sldMk cId="595996480" sldId="371"/>
            <ac:cxnSpMk id="11" creationId="{55832EF3-AFC0-CE55-6E8E-ABE6784857D5}"/>
          </ac:cxnSpMkLst>
        </pc:cxnChg>
        <pc:cxnChg chg="mod">
          <ac:chgData name="게스트 사용자" userId="S::urn:spo:anon#f7b04c54bbbdab3541513dbe98166225178822a32fc589692395ebd16328444f::" providerId="AD" clId="Web-{9D5B6E0A-203B-0C7D-4600-C8BF420F2383}" dt="2024-10-21T02:36:58.584" v="233" actId="14100"/>
          <ac:cxnSpMkLst>
            <pc:docMk/>
            <pc:sldMk cId="595996480" sldId="371"/>
            <ac:cxnSpMk id="14" creationId="{3AA461D3-A32A-16D9-7CEA-AE7F41AC8A58}"/>
          </ac:cxnSpMkLst>
        </pc:cxnChg>
      </pc:sldChg>
      <pc:sldChg chg="addSp delSp modSp">
        <pc:chgData name="게스트 사용자" userId="S::urn:spo:anon#f7b04c54bbbdab3541513dbe98166225178822a32fc589692395ebd16328444f::" providerId="AD" clId="Web-{9D5B6E0A-203B-0C7D-4600-C8BF420F2383}" dt="2024-10-21T02:21:57.779" v="103" actId="1076"/>
        <pc:sldMkLst>
          <pc:docMk/>
          <pc:sldMk cId="2428660689" sldId="372"/>
        </pc:sldMkLst>
        <pc:spChg chg="mod">
          <ac:chgData name="게스트 사용자" userId="S::urn:spo:anon#f7b04c54bbbdab3541513dbe98166225178822a32fc589692395ebd16328444f::" providerId="AD" clId="Web-{9D5B6E0A-203B-0C7D-4600-C8BF420F2383}" dt="2024-10-21T02:21:54.903" v="102" actId="1076"/>
          <ac:spMkLst>
            <pc:docMk/>
            <pc:sldMk cId="2428660689" sldId="372"/>
            <ac:spMk id="2" creationId="{92E8CF79-E54A-55C2-222D-BC128DDF50AC}"/>
          </ac:spMkLst>
        </pc:spChg>
        <pc:spChg chg="del">
          <ac:chgData name="게스트 사용자" userId="S::urn:spo:anon#f7b04c54bbbdab3541513dbe98166225178822a32fc589692395ebd16328444f::" providerId="AD" clId="Web-{9D5B6E0A-203B-0C7D-4600-C8BF420F2383}" dt="2024-10-21T02:21:21.542" v="91"/>
          <ac:spMkLst>
            <pc:docMk/>
            <pc:sldMk cId="2428660689" sldId="372"/>
            <ac:spMk id="4" creationId="{00000000-0000-0000-0000-000000000000}"/>
          </ac:spMkLst>
        </pc:spChg>
        <pc:spChg chg="del mod">
          <ac:chgData name="게스트 사용자" userId="S::urn:spo:anon#f7b04c54bbbdab3541513dbe98166225178822a32fc589692395ebd16328444f::" providerId="AD" clId="Web-{9D5B6E0A-203B-0C7D-4600-C8BF420F2383}" dt="2024-10-21T02:08:00.852" v="51"/>
          <ac:spMkLst>
            <pc:docMk/>
            <pc:sldMk cId="2428660689" sldId="372"/>
            <ac:spMk id="6" creationId="{A498DC55-05DF-2665-A982-8479B3D27726}"/>
          </ac:spMkLst>
        </pc:spChg>
        <pc:spChg chg="add mod">
          <ac:chgData name="게스트 사용자" userId="S::urn:spo:anon#f7b04c54bbbdab3541513dbe98166225178822a32fc589692395ebd16328444f::" providerId="AD" clId="Web-{9D5B6E0A-203B-0C7D-4600-C8BF420F2383}" dt="2024-10-21T02:21:57.779" v="103" actId="1076"/>
          <ac:spMkLst>
            <pc:docMk/>
            <pc:sldMk cId="2428660689" sldId="372"/>
            <ac:spMk id="7" creationId="{CDBF37E6-02F5-0514-C64C-AA071A3FE46D}"/>
          </ac:spMkLst>
        </pc:spChg>
        <pc:spChg chg="del mod">
          <ac:chgData name="게스트 사용자" userId="S::urn:spo:anon#f7b04c54bbbdab3541513dbe98166225178822a32fc589692395ebd16328444f::" providerId="AD" clId="Web-{9D5B6E0A-203B-0C7D-4600-C8BF420F2383}" dt="2024-10-21T02:03:07.350" v="2"/>
          <ac:spMkLst>
            <pc:docMk/>
            <pc:sldMk cId="2428660689" sldId="372"/>
            <ac:spMk id="11" creationId="{A8BD0277-D740-EC31-0E92-EF03F04EFEA5}"/>
          </ac:spMkLst>
        </pc:spChg>
        <pc:spChg chg="add del">
          <ac:chgData name="게스트 사용자" userId="S::urn:spo:anon#f7b04c54bbbdab3541513dbe98166225178822a32fc589692395ebd16328444f::" providerId="AD" clId="Web-{9D5B6E0A-203B-0C7D-4600-C8BF420F2383}" dt="2024-10-21T02:21:36.980" v="97"/>
          <ac:spMkLst>
            <pc:docMk/>
            <pc:sldMk cId="2428660689" sldId="372"/>
            <ac:spMk id="15" creationId="{4236218A-E429-0123-9500-B7653D7FB948}"/>
          </ac:spMkLst>
        </pc:spChg>
        <pc:spChg chg="add mod">
          <ac:chgData name="게스트 사용자" userId="S::urn:spo:anon#f7b04c54bbbdab3541513dbe98166225178822a32fc589692395ebd16328444f::" providerId="AD" clId="Web-{9D5B6E0A-203B-0C7D-4600-C8BF420F2383}" dt="2024-10-21T02:21:50.591" v="101" actId="14100"/>
          <ac:spMkLst>
            <pc:docMk/>
            <pc:sldMk cId="2428660689" sldId="372"/>
            <ac:spMk id="17" creationId="{4305C38C-98BB-AB61-14C6-DBB399661815}"/>
          </ac:spMkLst>
        </pc:spChg>
        <pc:graphicFrameChg chg="add mod modGraphic">
          <ac:chgData name="게스트 사용자" userId="S::urn:spo:anon#f7b04c54bbbdab3541513dbe98166225178822a32fc589692395ebd16328444f::" providerId="AD" clId="Web-{9D5B6E0A-203B-0C7D-4600-C8BF420F2383}" dt="2024-10-21T02:21:31.293" v="95" actId="1076"/>
          <ac:graphicFrameMkLst>
            <pc:docMk/>
            <pc:sldMk cId="2428660689" sldId="372"/>
            <ac:graphicFrameMk id="3" creationId="{5F176798-DEC6-F0F5-5D1A-C4AB58367208}"/>
          </ac:graphicFrameMkLst>
        </pc:graphicFrameChg>
      </pc:sldChg>
      <pc:sldChg chg="modSp add del replId">
        <pc:chgData name="게스트 사용자" userId="S::urn:spo:anon#f7b04c54bbbdab3541513dbe98166225178822a32fc589692395ebd16328444f::" providerId="AD" clId="Web-{9D5B6E0A-203B-0C7D-4600-C8BF420F2383}" dt="2024-10-21T02:37:45.508" v="244"/>
        <pc:sldMkLst>
          <pc:docMk/>
          <pc:sldMk cId="1800688" sldId="380"/>
        </pc:sldMkLst>
        <pc:spChg chg="mod">
          <ac:chgData name="게스트 사용자" userId="S::urn:spo:anon#f7b04c54bbbdab3541513dbe98166225178822a32fc589692395ebd16328444f::" providerId="AD" clId="Web-{9D5B6E0A-203B-0C7D-4600-C8BF420F2383}" dt="2024-10-21T02:34:33.356" v="203" actId="1076"/>
          <ac:spMkLst>
            <pc:docMk/>
            <pc:sldMk cId="1800688" sldId="380"/>
            <ac:spMk id="8" creationId="{1898C88D-775F-F943-66D6-25EECBF6C9BC}"/>
          </ac:spMkLst>
        </pc:spChg>
      </pc:sldChg>
      <pc:sldChg chg="modSp add del replId">
        <pc:chgData name="게스트 사용자" userId="S::urn:spo:anon#f7b04c54bbbdab3541513dbe98166225178822a32fc589692395ebd16328444f::" providerId="AD" clId="Web-{9D5B6E0A-203B-0C7D-4600-C8BF420F2383}" dt="2024-10-21T02:28:17.130" v="104"/>
        <pc:sldMkLst>
          <pc:docMk/>
          <pc:sldMk cId="1556336794" sldId="380"/>
        </pc:sldMkLst>
        <pc:spChg chg="mod">
          <ac:chgData name="게스트 사용자" userId="S::urn:spo:anon#f7b04c54bbbdab3541513dbe98166225178822a32fc589692395ebd16328444f::" providerId="AD" clId="Web-{9D5B6E0A-203B-0C7D-4600-C8BF420F2383}" dt="2024-10-21T02:21:41.809" v="98" actId="20577"/>
          <ac:spMkLst>
            <pc:docMk/>
            <pc:sldMk cId="1556336794" sldId="380"/>
            <ac:spMk id="6" creationId="{A498DC55-05DF-2665-A982-8479B3D27726}"/>
          </ac:spMkLst>
        </pc:spChg>
      </pc:sldChg>
    </pc:docChg>
  </pc:docChgLst>
  <pc:docChgLst>
    <pc:chgData name="이예슬 영어2 Cell" userId="S::leeys9@visang.com::23cf3c2f-bd78-4d8c-8a7e-133d6ae8ef4e" providerId="AD" clId="Web-{16438485-61BC-85E0-023A-DDC7E10AA673}"/>
    <pc:docChg chg="modSld">
      <pc:chgData name="이예슬 영어2 Cell" userId="S::leeys9@visang.com::23cf3c2f-bd78-4d8c-8a7e-133d6ae8ef4e" providerId="AD" clId="Web-{16438485-61BC-85E0-023A-DDC7E10AA673}" dt="2024-12-13T08:03:47.496" v="48" actId="1076"/>
      <pc:docMkLst>
        <pc:docMk/>
      </pc:docMkLst>
      <pc:sldChg chg="delSp modSp">
        <pc:chgData name="이예슬 영어2 Cell" userId="S::leeys9@visang.com::23cf3c2f-bd78-4d8c-8a7e-133d6ae8ef4e" providerId="AD" clId="Web-{16438485-61BC-85E0-023A-DDC7E10AA673}" dt="2024-12-13T08:03:25.448" v="45" actId="1076"/>
        <pc:sldMkLst>
          <pc:docMk/>
          <pc:sldMk cId="3534428578" sldId="362"/>
        </pc:sldMkLst>
        <pc:spChg chg="mod">
          <ac:chgData name="이예슬 영어2 Cell" userId="S::leeys9@visang.com::23cf3c2f-bd78-4d8c-8a7e-133d6ae8ef4e" providerId="AD" clId="Web-{16438485-61BC-85E0-023A-DDC7E10AA673}" dt="2024-12-13T08:03:20.526" v="44" actId="1076"/>
          <ac:spMkLst>
            <pc:docMk/>
            <pc:sldMk cId="3534428578" sldId="362"/>
            <ac:spMk id="2" creationId="{9800619E-3C3C-AD0A-F904-CC9F0C81CD9F}"/>
          </ac:spMkLst>
        </pc:spChg>
        <pc:spChg chg="del">
          <ac:chgData name="이예슬 영어2 Cell" userId="S::leeys9@visang.com::23cf3c2f-bd78-4d8c-8a7e-133d6ae8ef4e" providerId="AD" clId="Web-{16438485-61BC-85E0-023A-DDC7E10AA673}" dt="2024-12-13T07:59:22.752" v="0"/>
          <ac:spMkLst>
            <pc:docMk/>
            <pc:sldMk cId="3534428578" sldId="362"/>
            <ac:spMk id="3" creationId="{5A9C6969-04DF-817F-6B7C-2BFB602BBFB9}"/>
          </ac:spMkLst>
        </pc:spChg>
        <pc:spChg chg="mod">
          <ac:chgData name="이예슬 영어2 Cell" userId="S::leeys9@visang.com::23cf3c2f-bd78-4d8c-8a7e-133d6ae8ef4e" providerId="AD" clId="Web-{16438485-61BC-85E0-023A-DDC7E10AA673}" dt="2024-12-13T08:02:01.477" v="26" actId="20577"/>
          <ac:spMkLst>
            <pc:docMk/>
            <pc:sldMk cId="3534428578" sldId="362"/>
            <ac:spMk id="4" creationId="{00000000-0000-0000-0000-000000000000}"/>
          </ac:spMkLst>
        </pc:spChg>
        <pc:spChg chg="mod">
          <ac:chgData name="이예슬 영어2 Cell" userId="S::leeys9@visang.com::23cf3c2f-bd78-4d8c-8a7e-133d6ae8ef4e" providerId="AD" clId="Web-{16438485-61BC-85E0-023A-DDC7E10AA673}" dt="2024-12-13T08:02:29.228" v="31" actId="14100"/>
          <ac:spMkLst>
            <pc:docMk/>
            <pc:sldMk cId="3534428578" sldId="362"/>
            <ac:spMk id="5" creationId="{00000000-0000-0000-0000-000000000000}"/>
          </ac:spMkLst>
        </pc:spChg>
        <pc:spChg chg="mod">
          <ac:chgData name="이예슬 영어2 Cell" userId="S::leeys9@visang.com::23cf3c2f-bd78-4d8c-8a7e-133d6ae8ef4e" providerId="AD" clId="Web-{16438485-61BC-85E0-023A-DDC7E10AA673}" dt="2024-12-13T08:03:25.448" v="45" actId="1076"/>
          <ac:spMkLst>
            <pc:docMk/>
            <pc:sldMk cId="3534428578" sldId="362"/>
            <ac:spMk id="6" creationId="{BBF479DB-8133-843A-248D-A5B3176BB786}"/>
          </ac:spMkLst>
        </pc:spChg>
        <pc:spChg chg="mod">
          <ac:chgData name="이예슬 영어2 Cell" userId="S::leeys9@visang.com::23cf3c2f-bd78-4d8c-8a7e-133d6ae8ef4e" providerId="AD" clId="Web-{16438485-61BC-85E0-023A-DDC7E10AA673}" dt="2024-12-13T08:03:18.667" v="43" actId="20577"/>
          <ac:spMkLst>
            <pc:docMk/>
            <pc:sldMk cId="3534428578" sldId="362"/>
            <ac:spMk id="9" creationId="{00000000-0000-0000-0000-000000000000}"/>
          </ac:spMkLst>
        </pc:spChg>
      </pc:sldChg>
      <pc:sldChg chg="modSp">
        <pc:chgData name="이예슬 영어2 Cell" userId="S::leeys9@visang.com::23cf3c2f-bd78-4d8c-8a7e-133d6ae8ef4e" providerId="AD" clId="Web-{16438485-61BC-85E0-023A-DDC7E10AA673}" dt="2024-12-13T08:03:47.496" v="48" actId="1076"/>
        <pc:sldMkLst>
          <pc:docMk/>
          <pc:sldMk cId="2428660689" sldId="372"/>
        </pc:sldMkLst>
        <pc:spChg chg="mod">
          <ac:chgData name="이예슬 영어2 Cell" userId="S::leeys9@visang.com::23cf3c2f-bd78-4d8c-8a7e-133d6ae8ef4e" providerId="AD" clId="Web-{16438485-61BC-85E0-023A-DDC7E10AA673}" dt="2024-12-13T08:03:47.496" v="48" actId="1076"/>
          <ac:spMkLst>
            <pc:docMk/>
            <pc:sldMk cId="2428660689" sldId="372"/>
            <ac:spMk id="2" creationId="{92E8CF79-E54A-55C2-222D-BC128DDF50AC}"/>
          </ac:spMkLst>
        </pc:spChg>
        <pc:spChg chg="mod">
          <ac:chgData name="이예슬 영어2 Cell" userId="S::leeys9@visang.com::23cf3c2f-bd78-4d8c-8a7e-133d6ae8ef4e" providerId="AD" clId="Web-{16438485-61BC-85E0-023A-DDC7E10AA673}" dt="2024-12-13T08:03:39.511" v="47" actId="20577"/>
          <ac:spMkLst>
            <pc:docMk/>
            <pc:sldMk cId="2428660689" sldId="372"/>
            <ac:spMk id="7" creationId="{CDBF37E6-02F5-0514-C64C-AA071A3FE46D}"/>
          </ac:spMkLst>
        </pc:spChg>
      </pc:sldChg>
    </pc:docChg>
  </pc:docChgLst>
  <pc:docChgLst>
    <pc:chgData name="이예슬 영어2 Cell" userId="S::leeys9@visang.com::23cf3c2f-bd78-4d8c-8a7e-133d6ae8ef4e" providerId="AD" clId="Web-{BB507555-901F-076D-DF4D-CBD59A633526}"/>
    <pc:docChg chg="modSld">
      <pc:chgData name="이예슬 영어2 Cell" userId="S::leeys9@visang.com::23cf3c2f-bd78-4d8c-8a7e-133d6ae8ef4e" providerId="AD" clId="Web-{BB507555-901F-076D-DF4D-CBD59A633526}" dt="2024-12-16T05:18:01.186" v="131" actId="20577"/>
      <pc:docMkLst>
        <pc:docMk/>
      </pc:docMkLst>
      <pc:sldChg chg="modSp">
        <pc:chgData name="이예슬 영어2 Cell" userId="S::leeys9@visang.com::23cf3c2f-bd78-4d8c-8a7e-133d6ae8ef4e" providerId="AD" clId="Web-{BB507555-901F-076D-DF4D-CBD59A633526}" dt="2024-12-16T05:18:01.186" v="131" actId="20577"/>
        <pc:sldMkLst>
          <pc:docMk/>
          <pc:sldMk cId="595996480" sldId="371"/>
        </pc:sldMkLst>
        <pc:spChg chg="mod">
          <ac:chgData name="이예슬 영어2 Cell" userId="S::leeys9@visang.com::23cf3c2f-bd78-4d8c-8a7e-133d6ae8ef4e" providerId="AD" clId="Web-{BB507555-901F-076D-DF4D-CBD59A633526}" dt="2024-12-16T05:18:01.186" v="131" actId="20577"/>
          <ac:spMkLst>
            <pc:docMk/>
            <pc:sldMk cId="595996480" sldId="371"/>
            <ac:spMk id="13" creationId="{4EF8A886-B4C0-B9C4-9230-0A28D9770BF3}"/>
          </ac:spMkLst>
        </pc:spChg>
        <pc:spChg chg="mod">
          <ac:chgData name="이예슬 영어2 Cell" userId="S::leeys9@visang.com::23cf3c2f-bd78-4d8c-8a7e-133d6ae8ef4e" providerId="AD" clId="Web-{BB507555-901F-076D-DF4D-CBD59A633526}" dt="2024-12-16T05:14:57.018" v="69" actId="1076"/>
          <ac:spMkLst>
            <pc:docMk/>
            <pc:sldMk cId="595996480" sldId="371"/>
            <ac:spMk id="15" creationId="{7F578DF0-BA77-CBC9-0610-6BC819F5BD3B}"/>
          </ac:spMkLst>
        </pc:spChg>
        <pc:cxnChg chg="mod">
          <ac:chgData name="이예슬 영어2 Cell" userId="S::leeys9@visang.com::23cf3c2f-bd78-4d8c-8a7e-133d6ae8ef4e" providerId="AD" clId="Web-{BB507555-901F-076D-DF4D-CBD59A633526}" dt="2024-12-16T05:16:24.696" v="86" actId="14100"/>
          <ac:cxnSpMkLst>
            <pc:docMk/>
            <pc:sldMk cId="595996480" sldId="371"/>
            <ac:cxnSpMk id="14" creationId="{3AA461D3-A32A-16D9-7CEA-AE7F41AC8A58}"/>
          </ac:cxnSpMkLst>
        </pc:cxnChg>
      </pc:sldChg>
      <pc:sldChg chg="addSp delSp modSp addAnim delAnim">
        <pc:chgData name="이예슬 영어2 Cell" userId="S::leeys9@visang.com::23cf3c2f-bd78-4d8c-8a7e-133d6ae8ef4e" providerId="AD" clId="Web-{BB507555-901F-076D-DF4D-CBD59A633526}" dt="2024-12-16T05:04:45.791" v="30" actId="1076"/>
        <pc:sldMkLst>
          <pc:docMk/>
          <pc:sldMk cId="1922977590" sldId="379"/>
        </pc:sldMkLst>
        <pc:spChg chg="add mod">
          <ac:chgData name="이예슬 영어2 Cell" userId="S::leeys9@visang.com::23cf3c2f-bd78-4d8c-8a7e-133d6ae8ef4e" providerId="AD" clId="Web-{BB507555-901F-076D-DF4D-CBD59A633526}" dt="2024-12-16T05:04:45.791" v="30" actId="1076"/>
          <ac:spMkLst>
            <pc:docMk/>
            <pc:sldMk cId="1922977590" sldId="379"/>
            <ac:spMk id="5" creationId="{75E2A8EA-5D27-6213-7F8B-406E1452BAA1}"/>
          </ac:spMkLst>
        </pc:spChg>
        <pc:spChg chg="del mod">
          <ac:chgData name="이예슬 영어2 Cell" userId="S::leeys9@visang.com::23cf3c2f-bd78-4d8c-8a7e-133d6ae8ef4e" providerId="AD" clId="Web-{BB507555-901F-076D-DF4D-CBD59A633526}" dt="2024-12-16T05:00:19.774" v="21"/>
          <ac:spMkLst>
            <pc:docMk/>
            <pc:sldMk cId="1922977590" sldId="379"/>
            <ac:spMk id="6" creationId="{22CA266A-F542-ACD6-997B-1F79A86A4EC1}"/>
          </ac:spMkLst>
        </pc:spChg>
        <pc:spChg chg="mod">
          <ac:chgData name="이예슬 영어2 Cell" userId="S::leeys9@visang.com::23cf3c2f-bd78-4d8c-8a7e-133d6ae8ef4e" providerId="AD" clId="Web-{BB507555-901F-076D-DF4D-CBD59A633526}" dt="2024-12-16T04:59:27.068" v="9" actId="20577"/>
          <ac:spMkLst>
            <pc:docMk/>
            <pc:sldMk cId="1922977590" sldId="379"/>
            <ac:spMk id="7" creationId="{94620746-D945-5ECB-9C1D-889DE80138C6}"/>
          </ac:spMkLst>
        </pc:spChg>
        <pc:spChg chg="mod">
          <ac:chgData name="이예슬 영어2 Cell" userId="S::leeys9@visang.com::23cf3c2f-bd78-4d8c-8a7e-133d6ae8ef4e" providerId="AD" clId="Web-{BB507555-901F-076D-DF4D-CBD59A633526}" dt="2024-12-16T05:00:56.386" v="26" actId="1076"/>
          <ac:spMkLst>
            <pc:docMk/>
            <pc:sldMk cId="1922977590" sldId="379"/>
            <ac:spMk id="9" creationId="{235F9C64-EDBA-E533-8C54-B80903F2ED6E}"/>
          </ac:spMkLst>
        </pc:spChg>
        <pc:spChg chg="mod">
          <ac:chgData name="이예슬 영어2 Cell" userId="S::leeys9@visang.com::23cf3c2f-bd78-4d8c-8a7e-133d6ae8ef4e" providerId="AD" clId="Web-{BB507555-901F-076D-DF4D-CBD59A633526}" dt="2024-12-16T04:59:28.990" v="10" actId="1076"/>
          <ac:spMkLst>
            <pc:docMk/>
            <pc:sldMk cId="1922977590" sldId="379"/>
            <ac:spMk id="18" creationId="{0D7CC480-E7F4-F47F-EC67-DCA3CFA7F13C}"/>
          </ac:spMkLst>
        </pc:spChg>
        <pc:spChg chg="mod">
          <ac:chgData name="이예슬 영어2 Cell" userId="S::leeys9@visang.com::23cf3c2f-bd78-4d8c-8a7e-133d6ae8ef4e" providerId="AD" clId="Web-{BB507555-901F-076D-DF4D-CBD59A633526}" dt="2024-12-16T05:01:01.074" v="27" actId="1076"/>
          <ac:spMkLst>
            <pc:docMk/>
            <pc:sldMk cId="1922977590" sldId="379"/>
            <ac:spMk id="20" creationId="{1D9D0B1E-CC54-D51E-DC3B-FF80DF216F6C}"/>
          </ac:spMkLst>
        </pc:spChg>
      </pc:sldChg>
    </pc:docChg>
  </pc:docChgLst>
  <pc:docChgLst>
    <pc:chgData name="게스트 사용자" userId="S::urn:spo:anon#f7b04c54bbbdab3541513dbe98166225178822a32fc589692395ebd16328444f::" providerId="AD" clId="Web-{122B39F4-5F37-FE43-6B23-A8BDD0EF4351}"/>
    <pc:docChg chg="delSld">
      <pc:chgData name="게스트 사용자" userId="S::urn:spo:anon#f7b04c54bbbdab3541513dbe98166225178822a32fc589692395ebd16328444f::" providerId="AD" clId="Web-{122B39F4-5F37-FE43-6B23-A8BDD0EF4351}" dt="2024-10-21T00:40:36.974" v="5"/>
      <pc:docMkLst>
        <pc:docMk/>
      </pc:docMkLst>
      <pc:sldChg chg="del">
        <pc:chgData name="게스트 사용자" userId="S::urn:spo:anon#f7b04c54bbbdab3541513dbe98166225178822a32fc589692395ebd16328444f::" providerId="AD" clId="Web-{122B39F4-5F37-FE43-6B23-A8BDD0EF4351}" dt="2024-10-21T00:40:36.974" v="5"/>
        <pc:sldMkLst>
          <pc:docMk/>
          <pc:sldMk cId="3610951216" sldId="374"/>
        </pc:sldMkLst>
      </pc:sldChg>
      <pc:sldChg chg="del">
        <pc:chgData name="게스트 사용자" userId="S::urn:spo:anon#f7b04c54bbbdab3541513dbe98166225178822a32fc589692395ebd16328444f::" providerId="AD" clId="Web-{122B39F4-5F37-FE43-6B23-A8BDD0EF4351}" dt="2024-10-21T00:40:36.958" v="4"/>
        <pc:sldMkLst>
          <pc:docMk/>
          <pc:sldMk cId="1695070570" sldId="375"/>
        </pc:sldMkLst>
      </pc:sldChg>
      <pc:sldChg chg="del">
        <pc:chgData name="게스트 사용자" userId="S::urn:spo:anon#f7b04c54bbbdab3541513dbe98166225178822a32fc589692395ebd16328444f::" providerId="AD" clId="Web-{122B39F4-5F37-FE43-6B23-A8BDD0EF4351}" dt="2024-10-21T00:40:36.958" v="3"/>
        <pc:sldMkLst>
          <pc:docMk/>
          <pc:sldMk cId="3004614355" sldId="376"/>
        </pc:sldMkLst>
      </pc:sldChg>
      <pc:sldChg chg="del">
        <pc:chgData name="게스트 사용자" userId="S::urn:spo:anon#f7b04c54bbbdab3541513dbe98166225178822a32fc589692395ebd16328444f::" providerId="AD" clId="Web-{122B39F4-5F37-FE43-6B23-A8BDD0EF4351}" dt="2024-10-21T00:40:36.958" v="1"/>
        <pc:sldMkLst>
          <pc:docMk/>
          <pc:sldMk cId="1151852398" sldId="377"/>
        </pc:sldMkLst>
      </pc:sldChg>
      <pc:sldChg chg="del">
        <pc:chgData name="게스트 사용자" userId="S::urn:spo:anon#f7b04c54bbbdab3541513dbe98166225178822a32fc589692395ebd16328444f::" providerId="AD" clId="Web-{122B39F4-5F37-FE43-6B23-A8BDD0EF4351}" dt="2024-10-21T00:40:36.943" v="0"/>
        <pc:sldMkLst>
          <pc:docMk/>
          <pc:sldMk cId="1806684883" sldId="378"/>
        </pc:sldMkLst>
      </pc:sldChg>
      <pc:sldChg chg="del">
        <pc:chgData name="게스트 사용자" userId="S::urn:spo:anon#f7b04c54bbbdab3541513dbe98166225178822a32fc589692395ebd16328444f::" providerId="AD" clId="Web-{122B39F4-5F37-FE43-6B23-A8BDD0EF4351}" dt="2024-10-21T00:40:36.958" v="2"/>
        <pc:sldMkLst>
          <pc:docMk/>
          <pc:sldMk cId="3535639946" sldId="380"/>
        </pc:sldMkLst>
      </pc:sldChg>
    </pc:docChg>
  </pc:docChgLst>
  <pc:docChgLst>
    <pc:chgData name="이예슬 영어2 Cell" userId="S::leeys9@visang.com::23cf3c2f-bd78-4d8c-8a7e-133d6ae8ef4e" providerId="AD" clId="Web-{72F61B7D-A8E3-AC20-CABB-B5FD058F8219}"/>
    <pc:docChg chg="modSld">
      <pc:chgData name="이예슬 영어2 Cell" userId="S::leeys9@visang.com::23cf3c2f-bd78-4d8c-8a7e-133d6ae8ef4e" providerId="AD" clId="Web-{72F61B7D-A8E3-AC20-CABB-B5FD058F8219}" dt="2024-12-17T07:51:12.553" v="11" actId="1076"/>
      <pc:docMkLst>
        <pc:docMk/>
      </pc:docMkLst>
      <pc:sldChg chg="modSp">
        <pc:chgData name="이예슬 영어2 Cell" userId="S::leeys9@visang.com::23cf3c2f-bd78-4d8c-8a7e-133d6ae8ef4e" providerId="AD" clId="Web-{72F61B7D-A8E3-AC20-CABB-B5FD058F8219}" dt="2024-12-17T07:51:12.553" v="11" actId="1076"/>
        <pc:sldMkLst>
          <pc:docMk/>
          <pc:sldMk cId="595996480" sldId="371"/>
        </pc:sldMkLst>
        <pc:spChg chg="mod">
          <ac:chgData name="이예슬 영어2 Cell" userId="S::leeys9@visang.com::23cf3c2f-bd78-4d8c-8a7e-133d6ae8ef4e" providerId="AD" clId="Web-{72F61B7D-A8E3-AC20-CABB-B5FD058F8219}" dt="2024-12-17T07:51:09.022" v="10" actId="20577"/>
          <ac:spMkLst>
            <pc:docMk/>
            <pc:sldMk cId="595996480" sldId="371"/>
            <ac:spMk id="13" creationId="{4EF8A886-B4C0-B9C4-9230-0A28D9770BF3}"/>
          </ac:spMkLst>
        </pc:spChg>
        <pc:spChg chg="mod">
          <ac:chgData name="이예슬 영어2 Cell" userId="S::leeys9@visang.com::23cf3c2f-bd78-4d8c-8a7e-133d6ae8ef4e" providerId="AD" clId="Web-{72F61B7D-A8E3-AC20-CABB-B5FD058F8219}" dt="2024-12-17T07:51:12.553" v="11" actId="1076"/>
          <ac:spMkLst>
            <pc:docMk/>
            <pc:sldMk cId="595996480" sldId="371"/>
            <ac:spMk id="15" creationId="{7F578DF0-BA77-CBC9-0610-6BC819F5BD3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0E503D-F517-43C1-AE47-C597A99A4E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EB82D7-2EF5-46D7-9A30-A473478FEC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7C688-19A5-4B26-AC9A-BB17B7DE14EA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3EB5A5-B323-4135-AE34-B141AA5728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5C7BC-7163-438F-A6C4-AE30F6BDFC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8C756-4F09-406E-8512-DF0CE0DDF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85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283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08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861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96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036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151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840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2A55B125-DF35-487E-9673-BB7B6B0C6A49}"/>
              </a:ext>
            </a:extLst>
          </p:cNvPr>
          <p:cNvGrpSpPr/>
          <p:nvPr userDrawn="1"/>
        </p:nvGrpSpPr>
        <p:grpSpPr>
          <a:xfrm>
            <a:off x="109591" y="95416"/>
            <a:ext cx="11945419" cy="921726"/>
            <a:chOff x="5044540" y="1776642"/>
            <a:chExt cx="6229634" cy="4333422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3FC714CE-18F2-4D61-991D-A4073D3EA3B6}"/>
                </a:ext>
              </a:extLst>
            </p:cNvPr>
            <p:cNvSpPr/>
            <p:nvPr/>
          </p:nvSpPr>
          <p:spPr>
            <a:xfrm>
              <a:off x="5126559" y="2040411"/>
              <a:ext cx="6067870" cy="376549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L-Shape 6">
              <a:extLst>
                <a:ext uri="{FF2B5EF4-FFF2-40B4-BE49-F238E27FC236}">
                  <a16:creationId xmlns:a16="http://schemas.microsoft.com/office/drawing/2014/main" id="{4FAE10E6-CA4F-431A-964A-46FDD4C8E308}"/>
                </a:ext>
              </a:extLst>
            </p:cNvPr>
            <p:cNvSpPr/>
            <p:nvPr/>
          </p:nvSpPr>
          <p:spPr>
            <a:xfrm rot="5400000">
              <a:off x="5044540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0" name="L-Shape 7">
              <a:extLst>
                <a:ext uri="{FF2B5EF4-FFF2-40B4-BE49-F238E27FC236}">
                  <a16:creationId xmlns:a16="http://schemas.microsoft.com/office/drawing/2014/main" id="{5237397D-F707-4A6F-BF24-94B04A72CCBC}"/>
                </a:ext>
              </a:extLst>
            </p:cNvPr>
            <p:cNvSpPr/>
            <p:nvPr/>
          </p:nvSpPr>
          <p:spPr>
            <a:xfrm rot="10800000">
              <a:off x="10816974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1" name="L-Shape 8">
              <a:extLst>
                <a:ext uri="{FF2B5EF4-FFF2-40B4-BE49-F238E27FC236}">
                  <a16:creationId xmlns:a16="http://schemas.microsoft.com/office/drawing/2014/main" id="{6745E8BB-71D0-41BD-9252-588F91713290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2" name="L-Shape 9">
              <a:extLst>
                <a:ext uri="{FF2B5EF4-FFF2-40B4-BE49-F238E27FC236}">
                  <a16:creationId xmlns:a16="http://schemas.microsoft.com/office/drawing/2014/main" id="{98182C2B-7311-4B5F-9ACC-9DDE33B6CA02}"/>
                </a:ext>
              </a:extLst>
            </p:cNvPr>
            <p:cNvSpPr/>
            <p:nvPr/>
          </p:nvSpPr>
          <p:spPr>
            <a:xfrm rot="16200000">
              <a:off x="10816973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</p:grpSp>
      <p:sp>
        <p:nvSpPr>
          <p:cNvPr id="4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 userDrawn="1"/>
        </p:nvSpPr>
        <p:spPr>
          <a:xfrm rot="2700000">
            <a:off x="574561" y="285137"/>
            <a:ext cx="127606" cy="591488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 userDrawn="1"/>
        </p:nvSpPr>
        <p:spPr>
          <a:xfrm>
            <a:off x="9382220" y="248037"/>
            <a:ext cx="248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5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  Lesson 02</a:t>
            </a:r>
          </a:p>
          <a:p>
            <a:pPr algn="l"/>
            <a:r>
              <a:rPr lang="en-US" altLang="ko-KR" sz="20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This Is Me!</a:t>
            </a:r>
          </a:p>
        </p:txBody>
      </p:sp>
    </p:spTree>
    <p:extLst>
      <p:ext uri="{BB962C8B-B14F-4D97-AF65-F5344CB8AC3E}">
        <p14:creationId xmlns:p14="http://schemas.microsoft.com/office/powerpoint/2010/main" val="59599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2A55B125-DF35-487E-9673-BB7B6B0C6A49}"/>
              </a:ext>
            </a:extLst>
          </p:cNvPr>
          <p:cNvGrpSpPr/>
          <p:nvPr userDrawn="1"/>
        </p:nvGrpSpPr>
        <p:grpSpPr>
          <a:xfrm>
            <a:off x="109591" y="95416"/>
            <a:ext cx="11945419" cy="921726"/>
            <a:chOff x="5044540" y="1776642"/>
            <a:chExt cx="6229634" cy="4333422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3FC714CE-18F2-4D61-991D-A4073D3EA3B6}"/>
                </a:ext>
              </a:extLst>
            </p:cNvPr>
            <p:cNvSpPr/>
            <p:nvPr/>
          </p:nvSpPr>
          <p:spPr>
            <a:xfrm>
              <a:off x="5126559" y="2040411"/>
              <a:ext cx="6067870" cy="376549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L-Shape 6">
              <a:extLst>
                <a:ext uri="{FF2B5EF4-FFF2-40B4-BE49-F238E27FC236}">
                  <a16:creationId xmlns:a16="http://schemas.microsoft.com/office/drawing/2014/main" id="{4FAE10E6-CA4F-431A-964A-46FDD4C8E308}"/>
                </a:ext>
              </a:extLst>
            </p:cNvPr>
            <p:cNvSpPr/>
            <p:nvPr/>
          </p:nvSpPr>
          <p:spPr>
            <a:xfrm rot="5400000">
              <a:off x="5044540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0" name="L-Shape 7">
              <a:extLst>
                <a:ext uri="{FF2B5EF4-FFF2-40B4-BE49-F238E27FC236}">
                  <a16:creationId xmlns:a16="http://schemas.microsoft.com/office/drawing/2014/main" id="{5237397D-F707-4A6F-BF24-94B04A72CCBC}"/>
                </a:ext>
              </a:extLst>
            </p:cNvPr>
            <p:cNvSpPr/>
            <p:nvPr/>
          </p:nvSpPr>
          <p:spPr>
            <a:xfrm rot="10800000">
              <a:off x="10816974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1" name="L-Shape 8">
              <a:extLst>
                <a:ext uri="{FF2B5EF4-FFF2-40B4-BE49-F238E27FC236}">
                  <a16:creationId xmlns:a16="http://schemas.microsoft.com/office/drawing/2014/main" id="{6745E8BB-71D0-41BD-9252-588F91713290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2" name="L-Shape 9">
              <a:extLst>
                <a:ext uri="{FF2B5EF4-FFF2-40B4-BE49-F238E27FC236}">
                  <a16:creationId xmlns:a16="http://schemas.microsoft.com/office/drawing/2014/main" id="{98182C2B-7311-4B5F-9ACC-9DDE33B6CA02}"/>
                </a:ext>
              </a:extLst>
            </p:cNvPr>
            <p:cNvSpPr/>
            <p:nvPr/>
          </p:nvSpPr>
          <p:spPr>
            <a:xfrm rot="16200000">
              <a:off x="10816973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</p:grpSp>
      <p:sp>
        <p:nvSpPr>
          <p:cNvPr id="4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 userDrawn="1"/>
        </p:nvSpPr>
        <p:spPr>
          <a:xfrm rot="2700000">
            <a:off x="574561" y="285137"/>
            <a:ext cx="127606" cy="591488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 userDrawn="1"/>
        </p:nvSpPr>
        <p:spPr>
          <a:xfrm>
            <a:off x="9382220" y="248037"/>
            <a:ext cx="248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5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  Lesson 02</a:t>
            </a:r>
          </a:p>
          <a:p>
            <a:pPr algn="l"/>
            <a:r>
              <a:rPr lang="en-US" altLang="ko-KR" sz="20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This Is Me!</a:t>
            </a:r>
          </a:p>
        </p:txBody>
      </p:sp>
    </p:spTree>
    <p:extLst>
      <p:ext uri="{BB962C8B-B14F-4D97-AF65-F5344CB8AC3E}">
        <p14:creationId xmlns:p14="http://schemas.microsoft.com/office/powerpoint/2010/main" val="165827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16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4006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010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26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65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8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862" r:id="rId3"/>
    <p:sldLayoutId id="2147483877" r:id="rId4"/>
    <p:sldLayoutId id="2147483879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27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18A592B-BA9E-25E8-717F-22D0B9268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12192000" cy="68770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913EA5-5B9E-4F05-A8F0-4531AB5BD20D}"/>
              </a:ext>
            </a:extLst>
          </p:cNvPr>
          <p:cNvSpPr txBox="1"/>
          <p:nvPr/>
        </p:nvSpPr>
        <p:spPr>
          <a:xfrm>
            <a:off x="2219324" y="1876896"/>
            <a:ext cx="221932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>
                <a:solidFill>
                  <a:schemeClr val="accent2">
                    <a:lumMod val="50000"/>
                  </a:schemeClr>
                </a:solidFill>
              </a:rPr>
              <a:t>Lesson 02</a:t>
            </a:r>
            <a:endParaRPr lang="ko-KR" altLang="en-US" sz="3200" b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8821243" y="92363"/>
            <a:ext cx="3896942" cy="43156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chemeClr val="accent5">
                    <a:lumMod val="50000"/>
                  </a:schemeClr>
                </a:solidFill>
              </a:rPr>
              <a:t>Middle School English 1</a:t>
            </a:r>
            <a:endParaRPr lang="ko-KR" alt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2201" y="1108577"/>
            <a:ext cx="2147299" cy="584775"/>
          </a:xfrm>
          <a:prstGeom prst="roundRect">
            <a:avLst>
              <a:gd name="adj" fmla="val 50000"/>
            </a:avLst>
          </a:prstGeom>
          <a:solidFill>
            <a:srgbClr val="DFD5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>
                <a:solidFill>
                  <a:schemeClr val="tx1"/>
                </a:solidFill>
              </a:rPr>
              <a:t>의사소통기능문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633677-B095-30D8-F8EB-96EDF6373E36}"/>
              </a:ext>
            </a:extLst>
          </p:cNvPr>
          <p:cNvSpPr txBox="1"/>
          <p:nvPr/>
        </p:nvSpPr>
        <p:spPr>
          <a:xfrm>
            <a:off x="4502474" y="1708862"/>
            <a:ext cx="654652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>
                <a:latin typeface="Cambria" panose="02040503050406030204" pitchFamily="18" charset="0"/>
                <a:ea typeface="Cambria" panose="02040503050406030204" pitchFamily="18" charset="0"/>
              </a:rPr>
              <a:t>Happy with My Family</a:t>
            </a:r>
            <a:endParaRPr lang="ko-KR" altLang="en-US" sz="4800" b="1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079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67649" y="1062617"/>
            <a:ext cx="11472390" cy="113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1">
              <a:lnSpc>
                <a:spcPct val="110000"/>
              </a:lnSpc>
            </a:pPr>
            <a:r>
              <a:rPr lang="en-US" altLang="ko-KR" sz="3600" b="1" dirty="0">
                <a:latin typeface="맑은 고딕"/>
                <a:ea typeface="맑은 고딕"/>
              </a:rPr>
              <a:t>I </a:t>
            </a:r>
            <a:r>
              <a:rPr lang="en-US" altLang="ko-KR" sz="3600" b="1" dirty="0">
                <a:solidFill>
                  <a:schemeClr val="accent4">
                    <a:lumMod val="50000"/>
                  </a:schemeClr>
                </a:solidFill>
                <a:latin typeface="맑은 고딕"/>
                <a:ea typeface="맑은 고딕"/>
              </a:rPr>
              <a:t>usually get up </a:t>
            </a:r>
            <a:r>
              <a:rPr lang="en-US" altLang="ko-KR" sz="3600" b="1" dirty="0">
                <a:latin typeface="맑은 고딕"/>
                <a:ea typeface="맑은 고딕"/>
              </a:rPr>
              <a:t>at 6 a.m. </a:t>
            </a:r>
            <a:endParaRPr lang="ko-KR" altLang="en-US" sz="2800" b="1" dirty="0">
              <a:latin typeface="맑은 고딕"/>
              <a:ea typeface="맑은 고딕"/>
            </a:endParaRPr>
          </a:p>
          <a:p>
            <a:pPr>
              <a:lnSpc>
                <a:spcPct val="11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(</a:t>
            </a:r>
            <a:r>
              <a:rPr lang="ko-KR" altLang="en-US" sz="2800" b="1" dirty="0">
                <a:latin typeface="맑은 고딕"/>
                <a:ea typeface="맑은 고딕"/>
              </a:rPr>
              <a:t>나는</a:t>
            </a:r>
            <a:r>
              <a:rPr lang="en-US" altLang="ko-KR" sz="2800" b="1" dirty="0">
                <a:latin typeface="맑은 고딕"/>
                <a:ea typeface="맑은 고딕"/>
              </a:rPr>
              <a:t> </a:t>
            </a:r>
            <a:r>
              <a:rPr lang="ko-KR" altLang="en-US" sz="2800" b="1" dirty="0">
                <a:latin typeface="맑은 고딕"/>
                <a:ea typeface="맑은 고딕"/>
              </a:rPr>
              <a:t>보통 오전 </a:t>
            </a:r>
            <a:r>
              <a:rPr lang="en-US" altLang="ko-KR" sz="2800" b="1" dirty="0">
                <a:latin typeface="맑은 고딕"/>
                <a:ea typeface="맑은 고딕"/>
              </a:rPr>
              <a:t>6</a:t>
            </a:r>
            <a:r>
              <a:rPr lang="ko-KR" altLang="en-US" sz="2800" b="1" dirty="0">
                <a:latin typeface="맑은 고딕"/>
                <a:ea typeface="맑은 고딕"/>
              </a:rPr>
              <a:t>시에 일어난다</a:t>
            </a:r>
            <a:r>
              <a:rPr lang="en-US" altLang="ko-KR" sz="2800" b="1" dirty="0">
                <a:latin typeface="맑은 고딕"/>
                <a:ea typeface="맑은 고딕"/>
              </a:rPr>
              <a:t>.)</a:t>
            </a:r>
            <a:endParaRPr lang="ko-KR" altLang="en-US" sz="2800" b="1" dirty="0">
              <a:latin typeface="맑은 고딕"/>
              <a:ea typeface="맑은 고딕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67646" y="2204298"/>
            <a:ext cx="11308514" cy="114892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  <a:alpha val="45000"/>
            </a:schemeClr>
          </a:solidFill>
          <a:ln w="9525">
            <a:noFill/>
            <a:round/>
            <a:headEnd/>
            <a:tailEnd/>
          </a:ln>
        </p:spPr>
        <p:txBody>
          <a:bodyPr wrap="square" lIns="72000" tIns="45720" rIns="72000" bIns="4572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</a:rPr>
              <a:t>습관이나 반복되는 일과</a:t>
            </a:r>
            <a:r>
              <a:rPr lang="ko-KR" altLang="en-US" sz="2000" b="1" dirty="0">
                <a:latin typeface="맑은 고딕"/>
                <a:ea typeface="맑은 고딕"/>
              </a:rPr>
              <a:t>를 말할 때</a:t>
            </a:r>
            <a:r>
              <a:rPr lang="en-US" altLang="ko-KR" sz="2000" b="1" dirty="0">
                <a:latin typeface="맑은 고딕"/>
                <a:ea typeface="맑은 고딕"/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</a:rPr>
              <a:t>빈도</a:t>
            </a:r>
            <a:r>
              <a:rPr lang="ko-KR" altLang="en-US" sz="2000" b="1" dirty="0">
                <a:latin typeface="맑은 고딕"/>
                <a:ea typeface="맑은 고딕"/>
              </a:rPr>
              <a:t>를 표현하는 부사와 함께 현재형 동사를 이용해서 표현할 수 있다</a:t>
            </a:r>
            <a:r>
              <a:rPr lang="en-US" altLang="ko-KR" sz="2000" b="1" dirty="0">
                <a:latin typeface="맑은 고딕"/>
                <a:ea typeface="맑은 고딕"/>
              </a:rPr>
              <a:t>. 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66045" y="3703721"/>
            <a:ext cx="11308514" cy="2882117"/>
          </a:xfrm>
          <a:prstGeom prst="roundRect">
            <a:avLst>
              <a:gd name="adj" fmla="val 11038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lIns="91440" tIns="45720" rIns="91440" bIns="45720" anchor="ctr"/>
          <a:lstStyle/>
          <a:p>
            <a:pPr algn="dist"/>
            <a:r>
              <a:rPr lang="en-US" altLang="ko-KR" sz="2500" b="1" dirty="0">
                <a:latin typeface="맑은 고딕"/>
                <a:ea typeface="맑은 고딕"/>
              </a:rPr>
              <a:t>A:</a:t>
            </a:r>
            <a:r>
              <a:rPr lang="en-US" altLang="ko-KR" sz="2500" dirty="0">
                <a:latin typeface="맑은 고딕"/>
                <a:ea typeface="맑은 고딕"/>
              </a:rPr>
              <a:t> Hi, Sally. You come to school very early.</a:t>
            </a:r>
          </a:p>
          <a:p>
            <a:pPr algn="dist"/>
            <a:r>
              <a:rPr lang="en-US" altLang="ko-KR" dirty="0">
                <a:latin typeface="맑은 고딕"/>
                <a:ea typeface="맑은 고딕"/>
              </a:rPr>
              <a:t>     (</a:t>
            </a:r>
            <a:r>
              <a:rPr lang="ko-KR" altLang="en-US" dirty="0">
                <a:latin typeface="맑은 고딕"/>
                <a:ea typeface="맑은 고딕"/>
              </a:rPr>
              <a:t>안녕</a:t>
            </a:r>
            <a:r>
              <a:rPr lang="en-US" altLang="ko-KR" dirty="0">
                <a:latin typeface="맑은 고딕"/>
                <a:ea typeface="맑은 고딕"/>
              </a:rPr>
              <a:t>, Sally. </a:t>
            </a:r>
            <a:r>
              <a:rPr lang="ko-KR" altLang="en-US" dirty="0">
                <a:latin typeface="맑은 고딕"/>
                <a:ea typeface="맑은 고딕"/>
              </a:rPr>
              <a:t>너는 학교에 매우 일찍 오는구나</a:t>
            </a:r>
            <a:r>
              <a:rPr lang="en-US" altLang="ko-KR" dirty="0">
                <a:latin typeface="맑은 고딕"/>
                <a:ea typeface="맑은 고딕"/>
              </a:rPr>
              <a:t>.) </a:t>
            </a:r>
          </a:p>
          <a:p>
            <a:pPr algn="dist"/>
            <a:r>
              <a:rPr lang="en-US" altLang="ko-KR" sz="2500" b="1" dirty="0">
                <a:latin typeface="맑은 고딕"/>
                <a:ea typeface="맑은 고딕"/>
              </a:rPr>
              <a:t>B:</a:t>
            </a:r>
            <a:r>
              <a:rPr lang="en-US" altLang="ko-KR" sz="2500" dirty="0">
                <a:latin typeface="맑은 고딕"/>
                <a:ea typeface="맑은 고딕"/>
              </a:rPr>
              <a:t> Yes, Mr. Smith. I get up early. </a:t>
            </a:r>
          </a:p>
          <a:p>
            <a:pPr algn="dist"/>
            <a:r>
              <a:rPr lang="en-US" altLang="ko-KR" dirty="0">
                <a:latin typeface="맑은 고딕"/>
                <a:ea typeface="맑은 고딕"/>
              </a:rPr>
              <a:t>     (</a:t>
            </a:r>
            <a:r>
              <a:rPr lang="ko-KR" altLang="en-US" dirty="0">
                <a:latin typeface="맑은 고딕"/>
                <a:ea typeface="맑은 고딕"/>
              </a:rPr>
              <a:t>네</a:t>
            </a:r>
            <a:r>
              <a:rPr lang="en-US" altLang="ko-KR" dirty="0">
                <a:latin typeface="맑은 고딕"/>
                <a:ea typeface="맑은 고딕"/>
              </a:rPr>
              <a:t>, Smith </a:t>
            </a:r>
            <a:r>
              <a:rPr lang="ko-KR" altLang="en-US" dirty="0">
                <a:latin typeface="맑은 고딕"/>
                <a:ea typeface="맑은 고딕"/>
              </a:rPr>
              <a:t>선생님</a:t>
            </a:r>
            <a:r>
              <a:rPr lang="en-US" altLang="ko-KR" dirty="0">
                <a:latin typeface="맑은 고딕"/>
                <a:ea typeface="맑은 고딕"/>
              </a:rPr>
              <a:t>. </a:t>
            </a:r>
            <a:r>
              <a:rPr lang="ko-KR" altLang="en-US" dirty="0">
                <a:latin typeface="맑은 고딕"/>
                <a:ea typeface="맑은 고딕"/>
              </a:rPr>
              <a:t>저는 일찍 일어나요</a:t>
            </a:r>
            <a:r>
              <a:rPr lang="en-US" altLang="ko-KR" dirty="0">
                <a:latin typeface="맑은 고딕"/>
                <a:ea typeface="맑은 고딕"/>
              </a:rPr>
              <a:t>.)</a:t>
            </a:r>
          </a:p>
          <a:p>
            <a:pPr algn="dist"/>
            <a:r>
              <a:rPr lang="en-US" altLang="ko-KR" sz="2500" b="1" dirty="0">
                <a:latin typeface="맑은 고딕"/>
                <a:ea typeface="맑은 고딕"/>
              </a:rPr>
              <a:t>A:</a:t>
            </a:r>
            <a:r>
              <a:rPr lang="en-US" altLang="ko-KR" sz="2500" dirty="0">
                <a:latin typeface="맑은 고딕"/>
                <a:ea typeface="맑은 고딕"/>
              </a:rPr>
              <a:t> What time do you get up?</a:t>
            </a:r>
          </a:p>
          <a:p>
            <a:pPr algn="dist"/>
            <a:r>
              <a:rPr lang="en-US" altLang="ko-KR" dirty="0">
                <a:latin typeface="맑은 고딕"/>
                <a:ea typeface="맑은 고딕"/>
              </a:rPr>
              <a:t>     (</a:t>
            </a:r>
            <a:r>
              <a:rPr lang="ko-KR" altLang="en-US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너는 몇 시에 일어나니</a:t>
            </a:r>
            <a:r>
              <a:rPr lang="en-US" altLang="ko-KR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?)</a:t>
            </a:r>
            <a:endParaRPr lang="en-US" altLang="ko-KR" dirty="0">
              <a:latin typeface="맑은 고딕"/>
              <a:ea typeface="맑은 고딕"/>
            </a:endParaRPr>
          </a:p>
          <a:p>
            <a:pPr algn="dist"/>
            <a:r>
              <a:rPr lang="en-US" altLang="ko-KR" sz="2500" b="1" dirty="0">
                <a:latin typeface="맑은 고딕"/>
                <a:ea typeface="맑은 고딕"/>
              </a:rPr>
              <a:t>B:</a:t>
            </a:r>
            <a:r>
              <a:rPr lang="en-US" altLang="ko-KR" sz="2500" dirty="0">
                <a:latin typeface="맑은 고딕"/>
                <a:ea typeface="맑은 고딕"/>
              </a:rPr>
              <a:t> I </a:t>
            </a:r>
            <a:r>
              <a:rPr lang="en-US" altLang="ko-KR" sz="2500" b="1" dirty="0">
                <a:solidFill>
                  <a:srgbClr val="7F6000"/>
                </a:solidFill>
                <a:latin typeface="맑은 고딕"/>
                <a:ea typeface="맑은 고딕"/>
              </a:rPr>
              <a:t>usually</a:t>
            </a:r>
            <a:r>
              <a:rPr lang="en-US" altLang="ko-KR" sz="2500" dirty="0">
                <a:latin typeface="맑은 고딕"/>
                <a:ea typeface="맑은 고딕"/>
              </a:rPr>
              <a:t> get up at 6 a.m.</a:t>
            </a:r>
          </a:p>
          <a:p>
            <a:pPr algn="dist"/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     (</a:t>
            </a:r>
            <a:r>
              <a:rPr lang="ko-KR" alt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저는 보통 오전 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6</a:t>
            </a:r>
            <a:r>
              <a:rPr lang="ko-KR" alt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시에 일어나요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.)</a:t>
            </a:r>
            <a:endParaRPr lang="en-US" altLang="ko-KR" dirty="0">
              <a:latin typeface="맑은 고딕"/>
              <a:ea typeface="맑은 고딕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4" y="227319"/>
            <a:ext cx="4090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습관이나 일과 말하기</a:t>
            </a:r>
            <a:endParaRPr lang="en-US" altLang="ko-KR" sz="28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>
                <a:solidFill>
                  <a:schemeClr val="bg2"/>
                </a:solidFill>
              </a:rPr>
              <a:t>Lesson 02</a:t>
            </a:r>
            <a:endParaRPr lang="ko-KR" altLang="en-US" sz="1400" b="1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Happy with My Family</a:t>
            </a:r>
            <a:endParaRPr lang="ko-KR" altLang="en-US" sz="2000" b="1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00619E-3C3C-AD0A-F904-CC9F0C81C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152" y="2397402"/>
            <a:ext cx="2704307" cy="37709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F479DB-8133-843A-248D-A5B3176BB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023" y="2397402"/>
            <a:ext cx="521294" cy="37709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2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4" y="227319"/>
            <a:ext cx="4344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습관이나 일과 말하기</a:t>
            </a:r>
            <a:endParaRPr lang="en-US" altLang="ko-KR" sz="28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오른쪽 화살표 설명선 2">
            <a:extLst>
              <a:ext uri="{FF2B5EF4-FFF2-40B4-BE49-F238E27FC236}">
                <a16:creationId xmlns:a16="http://schemas.microsoft.com/office/drawing/2014/main" id="{92E8CF79-E54A-55C2-222D-BC128DDF50AC}"/>
              </a:ext>
            </a:extLst>
          </p:cNvPr>
          <p:cNvSpPr/>
          <p:nvPr/>
        </p:nvSpPr>
        <p:spPr>
          <a:xfrm>
            <a:off x="519585" y="2433132"/>
            <a:ext cx="1785937" cy="43641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29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  <a:latin typeface="맑은 고딕"/>
                <a:ea typeface="맑은 고딕"/>
              </a:rPr>
              <a:t>기타 표현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>
                <a:solidFill>
                  <a:schemeClr val="bg2"/>
                </a:solidFill>
              </a:rPr>
              <a:t>Lesson 02</a:t>
            </a:r>
            <a:endParaRPr lang="ko-KR" altLang="en-US" sz="1400" b="1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Happy with My Family</a:t>
            </a:r>
            <a:endParaRPr lang="ko-KR" altLang="en-US" sz="2000" b="1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5F176798-DEC6-F0F5-5D1A-C4AB58367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485618"/>
              </p:ext>
            </p:extLst>
          </p:nvPr>
        </p:nvGraphicFramePr>
        <p:xfrm>
          <a:off x="517769" y="3087077"/>
          <a:ext cx="11210056" cy="3534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4700">
                  <a:extLst>
                    <a:ext uri="{9D8B030D-6E8A-4147-A177-3AD203B41FA5}">
                      <a16:colId xmlns:a16="http://schemas.microsoft.com/office/drawing/2014/main" val="4161207426"/>
                    </a:ext>
                  </a:extLst>
                </a:gridCol>
                <a:gridCol w="7895356">
                  <a:extLst>
                    <a:ext uri="{9D8B030D-6E8A-4147-A177-3AD203B41FA5}">
                      <a16:colId xmlns:a16="http://schemas.microsoft.com/office/drawing/2014/main" val="1464678603"/>
                    </a:ext>
                  </a:extLst>
                </a:gridCol>
              </a:tblGrid>
              <a:tr h="53621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ko-KR" sz="2300" b="0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</a:rPr>
                        <a:t>■</a:t>
                      </a:r>
                      <a:r>
                        <a:rPr lang="ko-KR" sz="2300" b="0" i="0" u="none" strike="noStrike" noProof="0" dirty="0">
                          <a:solidFill>
                            <a:srgbClr val="7F6000"/>
                          </a:solidFill>
                          <a:latin typeface="Malgun Gothic"/>
                          <a:ea typeface="Malgun Gothic"/>
                        </a:rPr>
                        <a:t> </a:t>
                      </a:r>
                      <a:r>
                        <a:rPr lang="ko-KR" sz="2200" b="1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</a:rPr>
                        <a:t>습관 말하기</a:t>
                      </a:r>
                      <a:endParaRPr lang="ko-KR" b="1" i="0" dirty="0">
                        <a:latin typeface="Malgun Gothic"/>
                        <a:ea typeface="Malgun Gothic"/>
                      </a:endParaRP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ko-KR" sz="2500" b="1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맑은 고딕"/>
                        </a:rPr>
                        <a:t>• I usually drink milk in the morning.</a:t>
                      </a:r>
                      <a:endParaRPr lang="ko-KR" dirty="0"/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631823"/>
                  </a:ext>
                </a:extLst>
              </a:tr>
              <a:tr h="536219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500" b="1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맑은 고딕"/>
                        </a:rPr>
                        <a:t>• Sharon never eats meat or fish.</a:t>
                      </a:r>
                      <a:endParaRPr lang="ko-KR" dirty="0"/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348106"/>
                  </a:ext>
                </a:extLst>
              </a:tr>
              <a:tr h="536219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500" b="1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맑은 고딕"/>
                        </a:rPr>
                        <a:t>• My dog and I often go for a walk after dinner.</a:t>
                      </a:r>
                    </a:p>
                    <a:p>
                      <a:pPr lvl="0">
                        <a:buNone/>
                      </a:pPr>
                      <a:endParaRPr lang="en-US" altLang="ko-KR" sz="2500" b="1" i="0" u="none" strike="noStrike" noProof="0" dirty="0">
                        <a:solidFill>
                          <a:srgbClr val="000000"/>
                        </a:solidFill>
                        <a:latin typeface="Malgun Gothic"/>
                        <a:ea typeface="맑은 고딕"/>
                      </a:endParaRP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649055"/>
                  </a:ext>
                </a:extLst>
              </a:tr>
              <a:tr h="53621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ko-KR" sz="2300" b="1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</a:rPr>
                        <a:t>■</a:t>
                      </a:r>
                      <a:r>
                        <a:rPr lang="ko-KR" sz="2300" b="1" i="0" u="none" strike="noStrike" noProof="0" dirty="0">
                          <a:solidFill>
                            <a:srgbClr val="7F6000"/>
                          </a:solidFill>
                          <a:latin typeface="Malgun Gothic"/>
                          <a:ea typeface="Malgun Gothic"/>
                        </a:rPr>
                        <a:t> </a:t>
                      </a:r>
                      <a:r>
                        <a:rPr lang="ko-KR" sz="2200" b="1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</a:rPr>
                        <a:t>일과 말하기</a:t>
                      </a:r>
                      <a:endParaRPr lang="ko-KR" b="1" i="0" dirty="0">
                        <a:latin typeface="Malgun Gothic"/>
                        <a:ea typeface="Malgun Gothic"/>
                      </a:endParaRP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ko-KR" sz="2500" b="1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맑은 고딕"/>
                        </a:rPr>
                        <a:t>• I always wake up at 7 a.m.</a:t>
                      </a:r>
                      <a:endParaRPr lang="ko-KR" dirty="0"/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7023422"/>
                  </a:ext>
                </a:extLst>
              </a:tr>
              <a:tr h="536219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ko-KR" sz="25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  <a:ea typeface="맑은 고딕"/>
                        </a:rPr>
                        <a:t>•</a:t>
                      </a:r>
                      <a:r>
                        <a:rPr lang="en-US" altLang="ko-KR" sz="2500" b="1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맑은 고딕"/>
                        </a:rPr>
                        <a:t> Max usually rides his bike to school.</a:t>
                      </a:r>
                      <a:endParaRPr lang="ko-KR" dirty="0"/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2010531"/>
                  </a:ext>
                </a:extLst>
              </a:tr>
              <a:tr h="536219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ko-KR" sz="25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  <a:ea typeface="맑은 고딕"/>
                        </a:rPr>
                        <a:t>•</a:t>
                      </a:r>
                      <a:r>
                        <a:rPr lang="en-US" altLang="ko-KR" sz="2500" b="1" i="0" u="none" strike="noStrike" noProof="0" dirty="0">
                          <a:solidFill>
                            <a:srgbClr val="000000"/>
                          </a:solidFill>
                          <a:latin typeface="Malgun Gothic"/>
                          <a:ea typeface="맑은 고딕"/>
                        </a:rPr>
                        <a:t> We sometimes have pizza for dinner on Fridays.</a:t>
                      </a:r>
                      <a:endParaRPr lang="ko-KR" dirty="0"/>
                    </a:p>
                  </a:txBody>
                  <a:tcPr anchor="ctr">
                    <a:lnL w="0">
                      <a:noFill/>
                    </a:lnL>
                    <a:lnT w="0">
                      <a:noFill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994328"/>
                  </a:ext>
                </a:extLst>
              </a:tr>
            </a:tbl>
          </a:graphicData>
        </a:graphic>
      </p:graphicFrame>
      <p:sp>
        <p:nvSpPr>
          <p:cNvPr id="7" name="TextBox 5">
            <a:extLst>
              <a:ext uri="{FF2B5EF4-FFF2-40B4-BE49-F238E27FC236}">
                <a16:creationId xmlns:a16="http://schemas.microsoft.com/office/drawing/2014/main" id="{CDBF37E6-02F5-0514-C64C-AA071A3FE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572" y="1189617"/>
            <a:ext cx="11472390" cy="113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1">
              <a:lnSpc>
                <a:spcPct val="110000"/>
              </a:lnSpc>
            </a:pPr>
            <a:r>
              <a:rPr lang="en-US" altLang="ko-KR" sz="3600" b="1" dirty="0">
                <a:latin typeface="맑은 고딕"/>
                <a:ea typeface="맑은 고딕"/>
              </a:rPr>
              <a:t>I </a:t>
            </a:r>
            <a:r>
              <a:rPr lang="en-US" altLang="ko-KR" sz="3600" b="1" dirty="0">
                <a:solidFill>
                  <a:schemeClr val="accent4">
                    <a:lumMod val="50000"/>
                  </a:schemeClr>
                </a:solidFill>
                <a:latin typeface="맑은 고딕"/>
                <a:ea typeface="맑은 고딕"/>
              </a:rPr>
              <a:t>usually get up </a:t>
            </a:r>
            <a:r>
              <a:rPr lang="en-US" altLang="ko-KR" sz="3600" b="1" dirty="0">
                <a:latin typeface="맑은 고딕"/>
                <a:ea typeface="맑은 고딕"/>
              </a:rPr>
              <a:t>at 6 a.m. </a:t>
            </a:r>
            <a:endParaRPr lang="ko-KR" altLang="en-US" sz="2800" b="1" dirty="0">
              <a:latin typeface="맑은 고딕"/>
              <a:ea typeface="맑은 고딕"/>
            </a:endParaRPr>
          </a:p>
          <a:p>
            <a:pPr>
              <a:lnSpc>
                <a:spcPct val="11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(</a:t>
            </a:r>
            <a:r>
              <a:rPr lang="ko-KR" altLang="en-US" sz="2800" b="1" dirty="0">
                <a:latin typeface="맑은 고딕"/>
                <a:ea typeface="맑은 고딕"/>
              </a:rPr>
              <a:t>나는</a:t>
            </a:r>
            <a:r>
              <a:rPr lang="en-US" altLang="ko-KR" sz="2800" b="1" dirty="0">
                <a:latin typeface="맑은 고딕"/>
                <a:ea typeface="맑은 고딕"/>
              </a:rPr>
              <a:t> </a:t>
            </a:r>
            <a:r>
              <a:rPr lang="ko-KR" altLang="en-US" sz="2800" b="1" dirty="0">
                <a:latin typeface="맑은 고딕"/>
                <a:ea typeface="맑은 고딕"/>
              </a:rPr>
              <a:t>보통 오전 </a:t>
            </a:r>
            <a:r>
              <a:rPr lang="en-US" altLang="ko-KR" sz="2800" b="1" dirty="0">
                <a:latin typeface="맑은 고딕"/>
                <a:ea typeface="맑은 고딕"/>
              </a:rPr>
              <a:t>6</a:t>
            </a:r>
            <a:r>
              <a:rPr lang="ko-KR" altLang="en-US" sz="2800" b="1" dirty="0">
                <a:latin typeface="맑은 고딕"/>
                <a:ea typeface="맑은 고딕"/>
              </a:rPr>
              <a:t>시에 일어난다</a:t>
            </a:r>
            <a:r>
              <a:rPr lang="en-US" altLang="ko-KR" sz="2800" b="1" dirty="0">
                <a:latin typeface="맑은 고딕"/>
                <a:ea typeface="맑은 고딕"/>
              </a:rPr>
              <a:t>.)</a:t>
            </a:r>
            <a:endParaRPr lang="ko-KR" altLang="en-US" sz="2800" b="1" dirty="0">
              <a:latin typeface="맑은 고딕"/>
              <a:ea typeface="맑은 고딕"/>
            </a:endParaRPr>
          </a:p>
        </p:txBody>
      </p:sp>
      <p:sp>
        <p:nvSpPr>
          <p:cNvPr id="17" name="AutoShape 3">
            <a:extLst>
              <a:ext uri="{FF2B5EF4-FFF2-40B4-BE49-F238E27FC236}">
                <a16:creationId xmlns:a16="http://schemas.microsoft.com/office/drawing/2014/main" id="{4305C38C-98BB-AB61-14C6-DBB399661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585" y="2961552"/>
            <a:ext cx="11464952" cy="3658017"/>
          </a:xfrm>
          <a:prstGeom prst="roundRect">
            <a:avLst>
              <a:gd name="adj" fmla="val 10314"/>
            </a:avLst>
          </a:prstGeom>
          <a:noFill/>
          <a:ln w="19050">
            <a:solidFill>
              <a:srgbClr val="7F6000"/>
            </a:solidFill>
            <a:round/>
            <a:headEnd/>
            <a:tailEnd/>
          </a:ln>
        </p:spPr>
        <p:txBody>
          <a:bodyPr wrap="none" lIns="91440" tIns="45720" rIns="91440" bIns="45720" anchor="ctr"/>
          <a:lstStyle/>
          <a:p>
            <a:pPr algn="dist">
              <a:lnSpc>
                <a:spcPct val="150000"/>
              </a:lnSpc>
            </a:pPr>
            <a:endParaRPr lang="en-US" altLang="ko-KR" sz="2500" b="1" dirty="0">
              <a:latin typeface="맑은 고딕"/>
              <a:ea typeface="맑은 고딕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8660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EF8A886-B4C0-B9C4-9230-0A28D9770BF3}"/>
              </a:ext>
            </a:extLst>
          </p:cNvPr>
          <p:cNvSpPr txBox="1"/>
          <p:nvPr/>
        </p:nvSpPr>
        <p:spPr>
          <a:xfrm>
            <a:off x="1002564" y="4883869"/>
            <a:ext cx="10825867" cy="16829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>
                <a:latin typeface="맑은 고딕"/>
                <a:ea typeface="맑은 고딕"/>
              </a:rPr>
              <a:t>습관이나 일과에 관해 말할 때는                     </a:t>
            </a:r>
            <a:r>
              <a:rPr lang="ko-KR" altLang="en-US" sz="2400" b="1" err="1">
                <a:latin typeface="맑은 고딕"/>
                <a:ea typeface="맑은 고딕"/>
              </a:rPr>
              <a:t>를</a:t>
            </a:r>
            <a:r>
              <a:rPr lang="ko-KR" altLang="en-US" sz="2400" b="1" dirty="0">
                <a:latin typeface="맑은 고딕"/>
                <a:ea typeface="맑은 고딕"/>
              </a:rPr>
              <a:t> 이용해서 표현할 수 </a:t>
            </a:r>
            <a:r>
              <a:rPr lang="ko-KR" altLang="en-US" sz="2400" b="1">
                <a:latin typeface="맑은 고딕"/>
                <a:ea typeface="맑은 고딕"/>
              </a:rPr>
              <a:t>있다.</a:t>
            </a:r>
          </a:p>
          <a:p>
            <a:pPr>
              <a:lnSpc>
                <a:spcPct val="150000"/>
              </a:lnSpc>
            </a:pPr>
            <a:r>
              <a:rPr lang="ko-KR" altLang="en-US" sz="2400" b="1">
                <a:latin typeface="맑은 고딕"/>
                <a:ea typeface="맑은 고딕"/>
              </a:rPr>
              <a:t>상대방의 습관이나 일과를 물을 때는 </a:t>
            </a:r>
            <a:r>
              <a:rPr lang="ko-KR" altLang="en-US" sz="2400" b="1" dirty="0">
                <a:latin typeface="맑은 고딕"/>
                <a:ea typeface="맑은 고딕"/>
              </a:rPr>
              <a:t>"</a:t>
            </a:r>
            <a:r>
              <a:rPr lang="ko-KR" altLang="en-US" sz="2400" b="1" err="1">
                <a:latin typeface="맑은 고딕"/>
                <a:ea typeface="맑은 고딕"/>
              </a:rPr>
              <a:t>What</a:t>
            </a:r>
            <a:r>
              <a:rPr lang="ko-KR" altLang="en-US" sz="2400" b="1" dirty="0">
                <a:latin typeface="맑은 고딕"/>
                <a:ea typeface="맑은 고딕"/>
              </a:rPr>
              <a:t> </a:t>
            </a:r>
            <a:r>
              <a:rPr lang="ko-KR" altLang="en-US" sz="2400" b="1" err="1">
                <a:latin typeface="맑은 고딕"/>
                <a:ea typeface="맑은 고딕"/>
              </a:rPr>
              <a:t>do</a:t>
            </a:r>
            <a:r>
              <a:rPr lang="ko-KR" altLang="en-US" sz="2400" b="1" dirty="0">
                <a:latin typeface="맑은 고딕"/>
                <a:ea typeface="맑은 고딕"/>
              </a:rPr>
              <a:t> </a:t>
            </a:r>
            <a:r>
              <a:rPr lang="ko-KR" altLang="en-US" sz="2400" b="1" err="1">
                <a:latin typeface="맑은 고딕"/>
                <a:ea typeface="맑은 고딕"/>
              </a:rPr>
              <a:t>you</a:t>
            </a:r>
            <a:r>
              <a:rPr lang="ko-KR" altLang="en-US" sz="2400" b="1" dirty="0">
                <a:latin typeface="맑은 고딕"/>
                <a:ea typeface="맑은 고딕"/>
              </a:rPr>
              <a:t> </a:t>
            </a:r>
            <a:r>
              <a:rPr lang="ko-KR" altLang="en-US" sz="2400" b="1" err="1">
                <a:latin typeface="맑은 고딕"/>
                <a:ea typeface="맑은 고딕"/>
              </a:rPr>
              <a:t>usually</a:t>
            </a:r>
            <a:r>
              <a:rPr lang="ko-KR" altLang="en-US" sz="2400" b="1" dirty="0">
                <a:latin typeface="맑은 고딕"/>
                <a:ea typeface="맑은 고딕"/>
              </a:rPr>
              <a:t> </a:t>
            </a:r>
            <a:r>
              <a:rPr lang="ko-KR" altLang="en-US" sz="2400" b="1" err="1">
                <a:latin typeface="맑은 고딕"/>
                <a:ea typeface="맑은 고딕"/>
              </a:rPr>
              <a:t>do</a:t>
            </a:r>
            <a:r>
              <a:rPr lang="ko-KR" altLang="en-US" sz="2400" b="1" dirty="0">
                <a:latin typeface="맑은 고딕"/>
                <a:ea typeface="맑은 고딕"/>
              </a:rPr>
              <a:t> ~?"</a:t>
            </a:r>
            <a:r>
              <a:rPr lang="ko-KR" altLang="en-US" sz="2400" b="1" err="1">
                <a:latin typeface="맑은 고딕"/>
                <a:ea typeface="맑은 고딕"/>
              </a:rPr>
              <a:t>를</a:t>
            </a:r>
            <a:r>
              <a:rPr lang="ko-KR" altLang="en-US" sz="2400" b="1" dirty="0">
                <a:latin typeface="맑은 고딕"/>
                <a:ea typeface="맑은 고딕"/>
              </a:rPr>
              <a:t> 이용할 수 있다</a:t>
            </a:r>
            <a:r>
              <a:rPr lang="en-US" altLang="ko-KR" sz="2400" b="1" dirty="0">
                <a:latin typeface="맑은 고딕"/>
                <a:ea typeface="맑은 고딕"/>
              </a:rPr>
              <a:t>.</a:t>
            </a:r>
            <a:endParaRPr lang="ko-KR" altLang="en-US" sz="2400" b="1" dirty="0">
              <a:latin typeface="맑은 고딕"/>
              <a:ea typeface="맑은 고딕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3BAA6C-9530-40F9-88C8-CBFF4039178C}"/>
              </a:ext>
            </a:extLst>
          </p:cNvPr>
          <p:cNvSpPr txBox="1"/>
          <p:nvPr/>
        </p:nvSpPr>
        <p:spPr>
          <a:xfrm rot="16200000">
            <a:off x="-2427077" y="3290500"/>
            <a:ext cx="3857627" cy="276999"/>
          </a:xfrm>
          <a:prstGeom prst="rect">
            <a:avLst/>
          </a:prstGeom>
          <a:noFill/>
        </p:spPr>
        <p:txBody>
          <a:bodyPr wrap="square" lIns="20250" tIns="0" rIns="20250" bIns="0" rtlCol="0">
            <a:spAutoFit/>
          </a:bodyPr>
          <a:lstStyle/>
          <a:p>
            <a:pPr algn="ctr"/>
            <a:r>
              <a:rPr lang="en-US" spc="338">
                <a:solidFill>
                  <a:schemeClr val="bg1"/>
                </a:solidFill>
                <a:latin typeface="+mj-lt"/>
              </a:rPr>
              <a:t>AWESOME POWERPOINT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A005982-3592-7DA2-B605-F570CBC74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6DF3285-5257-A1B0-2468-C71E39A5F0F1}"/>
              </a:ext>
            </a:extLst>
          </p:cNvPr>
          <p:cNvSpPr/>
          <p:nvPr/>
        </p:nvSpPr>
        <p:spPr>
          <a:xfrm>
            <a:off x="193964" y="85725"/>
            <a:ext cx="11798011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77E91-D203-4172-ABF2-F073A1ADA185}"/>
              </a:ext>
            </a:extLst>
          </p:cNvPr>
          <p:cNvSpPr txBox="1"/>
          <p:nvPr/>
        </p:nvSpPr>
        <p:spPr>
          <a:xfrm>
            <a:off x="519584" y="227319"/>
            <a:ext cx="4574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습관이나 일과 말하기</a:t>
            </a:r>
            <a:endParaRPr lang="en-US" altLang="ko-KR" sz="28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CB43B4-9926-ACA0-ED98-7E2E005F8175}"/>
              </a:ext>
            </a:extLst>
          </p:cNvPr>
          <p:cNvSpPr txBox="1"/>
          <p:nvPr/>
        </p:nvSpPr>
        <p:spPr>
          <a:xfrm>
            <a:off x="8485094" y="227319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>
                <a:solidFill>
                  <a:schemeClr val="bg2"/>
                </a:solidFill>
              </a:rPr>
              <a:t>Lesson 02</a:t>
            </a:r>
            <a:endParaRPr lang="ko-KR" altLang="en-US" sz="1400" b="1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43E9E-AB5B-FD1A-8940-BD1293CEBFC7}"/>
              </a:ext>
            </a:extLst>
          </p:cNvPr>
          <p:cNvSpPr txBox="1"/>
          <p:nvPr/>
        </p:nvSpPr>
        <p:spPr>
          <a:xfrm>
            <a:off x="9175253" y="242842"/>
            <a:ext cx="301068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Happy with My Family</a:t>
            </a:r>
            <a:endParaRPr lang="ko-KR" altLang="en-US" sz="2000" b="1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ACA87185-64FB-0112-3738-A8296EF66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137" y="3579123"/>
            <a:ext cx="11214042" cy="1076936"/>
          </a:xfrm>
          <a:prstGeom prst="roundRect">
            <a:avLst>
              <a:gd name="adj" fmla="val 16667"/>
            </a:avLst>
          </a:prstGeom>
          <a:noFill/>
          <a:ln w="19050">
            <a:noFill/>
            <a:round/>
            <a:headEnd/>
            <a:tailEnd/>
          </a:ln>
        </p:spPr>
        <p:txBody>
          <a:bodyPr wrap="none" lIns="91440" tIns="45720" rIns="91440" bIns="45720" anchor="ctr"/>
          <a:lstStyle/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A: What is that?</a:t>
            </a:r>
            <a:endParaRPr lang="en-US" altLang="ko-KR" sz="2500" b="1" dirty="0">
              <a:solidFill>
                <a:schemeClr val="accent4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/>
                <a:ea typeface="맑은 고딕"/>
              </a:rPr>
              <a:t>   	     B: That’s my family. </a:t>
            </a:r>
            <a:r>
              <a:rPr lang="en-US" altLang="ko-KR" sz="2500" b="1" dirty="0">
                <a:solidFill>
                  <a:srgbClr val="7F6000"/>
                </a:solidFill>
                <a:latin typeface="맑은 고딕"/>
                <a:ea typeface="맑은 고딕"/>
              </a:rPr>
              <a:t>I usually draw</a:t>
            </a:r>
            <a:r>
              <a:rPr lang="en-US" altLang="ko-KR" sz="2500" b="1" dirty="0">
                <a:latin typeface="맑은 고딕"/>
                <a:ea typeface="맑은 고딕"/>
              </a:rPr>
              <a:t> pictures in my free time. </a:t>
            </a:r>
            <a:endParaRPr lang="en-US" altLang="ko-KR" sz="1050" b="1" dirty="0">
              <a:latin typeface="맑은 고딕"/>
              <a:ea typeface="맑은 고딕"/>
            </a:endParaRPr>
          </a:p>
        </p:txBody>
      </p:sp>
      <p:sp>
        <p:nvSpPr>
          <p:cNvPr id="10" name="Frame 17">
            <a:extLst>
              <a:ext uri="{FF2B5EF4-FFF2-40B4-BE49-F238E27FC236}">
                <a16:creationId xmlns:a16="http://schemas.microsoft.com/office/drawing/2014/main" id="{74EE67C3-F2A9-F18F-8923-65F3AC171B46}"/>
              </a:ext>
            </a:extLst>
          </p:cNvPr>
          <p:cNvSpPr/>
          <p:nvPr/>
        </p:nvSpPr>
        <p:spPr>
          <a:xfrm>
            <a:off x="520558" y="5026691"/>
            <a:ext cx="364911" cy="3267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3AA461D3-A32A-16D9-7CEA-AE7F41AC8A58}"/>
              </a:ext>
            </a:extLst>
          </p:cNvPr>
          <p:cNvCxnSpPr>
            <a:cxnSpLocks/>
          </p:cNvCxnSpPr>
          <p:nvPr/>
        </p:nvCxnSpPr>
        <p:spPr>
          <a:xfrm>
            <a:off x="5545264" y="5383780"/>
            <a:ext cx="210691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F578DF0-BA77-CBC9-0610-6BC819F5BD3B}"/>
              </a:ext>
            </a:extLst>
          </p:cNvPr>
          <p:cNvSpPr txBox="1"/>
          <p:nvPr/>
        </p:nvSpPr>
        <p:spPr>
          <a:xfrm>
            <a:off x="5642846" y="4963732"/>
            <a:ext cx="199436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맑은 고딕"/>
                <a:ea typeface="맑은 고딕"/>
              </a:rPr>
              <a:t>I usually ~.</a:t>
            </a:r>
            <a:endParaRPr lang="ko-KR" dirty="0">
              <a:cs typeface="Calibri" panose="020F0502020204030204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E2E1D259-7B3B-507F-8925-57FE0D71F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968" y="1152523"/>
            <a:ext cx="8164064" cy="221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4247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습관이나 일과 말하기</a:t>
            </a:r>
            <a:endParaRPr lang="en-US" altLang="ko-KR" sz="28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오른쪽 화살표 설명선 2">
            <a:extLst>
              <a:ext uri="{FF2B5EF4-FFF2-40B4-BE49-F238E27FC236}">
                <a16:creationId xmlns:a16="http://schemas.microsoft.com/office/drawing/2014/main" id="{92E8CF79-E54A-55C2-222D-BC128DDF50AC}"/>
              </a:ext>
            </a:extLst>
          </p:cNvPr>
          <p:cNvSpPr/>
          <p:nvPr/>
        </p:nvSpPr>
        <p:spPr>
          <a:xfrm>
            <a:off x="519584" y="1112907"/>
            <a:ext cx="2707709" cy="43641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29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대화문으로 익히기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>
                <a:solidFill>
                  <a:schemeClr val="bg2"/>
                </a:solidFill>
              </a:rPr>
              <a:t>Lesson 02</a:t>
            </a:r>
            <a:endParaRPr lang="ko-KR" altLang="en-US" sz="1400" b="1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Happy with My Family</a:t>
            </a:r>
            <a:endParaRPr lang="ko-KR" altLang="en-US" sz="2000" b="1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620746-D945-5ECB-9C1D-889DE80138C6}"/>
              </a:ext>
            </a:extLst>
          </p:cNvPr>
          <p:cNvSpPr txBox="1"/>
          <p:nvPr/>
        </p:nvSpPr>
        <p:spPr>
          <a:xfrm>
            <a:off x="519584" y="1488345"/>
            <a:ext cx="11367615" cy="51796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M: 	Hello, Ms. Brown. Is James home? 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W: 	No, Leo. He is taking a violin lesson now. </a:t>
            </a:r>
            <a:br>
              <a:rPr lang="en-US" altLang="ko-KR" sz="2800" b="1" dirty="0">
                <a:latin typeface="+mn-ea"/>
              </a:rPr>
            </a:br>
            <a:r>
              <a:rPr lang="en-US" altLang="ko-KR" sz="2800" b="1" dirty="0">
                <a:latin typeface="맑은 고딕"/>
                <a:ea typeface="맑은 고딕"/>
              </a:rPr>
              <a:t>        He usually comes home at 5 p.m. 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M: 	Oh, I see.  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W: 	Do you exercise, Sam? 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M: 	Yes. I go swimming every Friday. 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W: 	What time do you go? 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M: 	I usually go to the swimming pool at 7 </a:t>
            </a:r>
            <a:r>
              <a:rPr lang="en-US" altLang="ko-KR" sz="2800" b="1" dirty="0" err="1">
                <a:latin typeface="맑은 고딕"/>
                <a:ea typeface="맑은 고딕"/>
              </a:rPr>
              <a:t>p.m</a:t>
            </a:r>
            <a:endParaRPr lang="en-US" altLang="ko-KR" sz="2000" b="1" dirty="0">
              <a:latin typeface="맑은 고딕"/>
              <a:ea typeface="맑은 고딕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5F9C64-EDBA-E533-8C54-B80903F2E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3402" y="3427075"/>
            <a:ext cx="5780716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/>
                <a:ea typeface="맑은 고딕"/>
              </a:rPr>
              <a:t>그는 보통 집에 오후 </a:t>
            </a:r>
            <a:r>
              <a:rPr lang="en-US" altLang="ko-KR" sz="1800" b="1" dirty="0">
                <a:solidFill>
                  <a:srgbClr val="0070C0"/>
                </a:solidFill>
                <a:latin typeface="맑은 고딕"/>
                <a:ea typeface="맑은 고딕"/>
              </a:rPr>
              <a:t>5</a:t>
            </a:r>
            <a:r>
              <a:rPr lang="ko-KR" altLang="en-US" sz="1800" b="1" dirty="0">
                <a:solidFill>
                  <a:srgbClr val="0070C0"/>
                </a:solidFill>
                <a:latin typeface="맑은 고딕"/>
                <a:ea typeface="맑은 고딕"/>
              </a:rPr>
              <a:t>시에 </a:t>
            </a:r>
            <a:r>
              <a:rPr lang="ko-KR" altLang="en-US" sz="1800" b="1">
                <a:solidFill>
                  <a:srgbClr val="0070C0"/>
                </a:solidFill>
                <a:latin typeface="맑은 고딕"/>
                <a:ea typeface="맑은 고딕"/>
              </a:rPr>
              <a:t>와</a:t>
            </a:r>
            <a:r>
              <a:rPr lang="en-US" altLang="ko-KR" sz="1800" b="1">
                <a:solidFill>
                  <a:srgbClr val="0070C0"/>
                </a:solidFill>
                <a:latin typeface="맑은 고딕"/>
                <a:ea typeface="맑은 고딕"/>
              </a:rPr>
              <a:t>.</a:t>
            </a: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0D7CC480-E7F4-F47F-EC67-DCA3CFA7F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524" y="2981621"/>
            <a:ext cx="1246459" cy="458459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9D0B1E-CC54-D51E-DC3B-FF80DF216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0596" y="6508080"/>
            <a:ext cx="6039613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나는 보통 오후 </a:t>
            </a:r>
            <a:r>
              <a:rPr lang="en-US" altLang="ko-KR" sz="1800" b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r>
              <a:rPr lang="ko-KR" altLang="en-US" sz="1800" b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시에 수영장에 가</a:t>
            </a:r>
            <a:r>
              <a:rPr lang="en-US" altLang="ko-KR" sz="1800" b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B3E7BBF0-9E84-78A8-0FB0-F7DB5D978311}"/>
              </a:ext>
            </a:extLst>
          </p:cNvPr>
          <p:cNvCxnSpPr>
            <a:cxnSpLocks/>
          </p:cNvCxnSpPr>
          <p:nvPr/>
        </p:nvCxnSpPr>
        <p:spPr>
          <a:xfrm>
            <a:off x="569460" y="4145086"/>
            <a:ext cx="10885478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5">
            <a:extLst>
              <a:ext uri="{FF2B5EF4-FFF2-40B4-BE49-F238E27FC236}">
                <a16:creationId xmlns:a16="http://schemas.microsoft.com/office/drawing/2014/main" id="{75E2A8EA-5D27-6213-7F8B-406E1452B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6989" y="6219497"/>
            <a:ext cx="2070917" cy="458459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97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 animBg="1"/>
      <p:bldP spid="2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40A22CA-9176-E681-05F9-D2F705823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65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ED9E05-9232-5134-E57D-C4FEC8F76C53}"/>
              </a:ext>
            </a:extLst>
          </p:cNvPr>
          <p:cNvSpPr txBox="1"/>
          <p:nvPr/>
        </p:nvSpPr>
        <p:spPr>
          <a:xfrm>
            <a:off x="2902275" y="2797629"/>
            <a:ext cx="674655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>
                <a:latin typeface="Cambria" panose="02040503050406030204" pitchFamily="18" charset="0"/>
                <a:ea typeface="Cambria" panose="02040503050406030204" pitchFamily="18" charset="0"/>
              </a:rPr>
              <a:t>Thank you!</a:t>
            </a:r>
            <a:endParaRPr lang="ko-KR" altLang="en-US" sz="6000" b="1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2207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02ec076-d351-4043-af38-18b7ea6affd7">
      <UserInfo>
        <DisplayName>교과서 QR 교수학습자료 구성원</DisplayName>
        <AccountId>16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2C9A8FB143063469A6AA5ADAFB2283D" ma:contentTypeVersion="6" ma:contentTypeDescription="새 문서를 만듭니다." ma:contentTypeScope="" ma:versionID="9d1a208ae8aca65a6793fa14da5e0de5">
  <xsd:schema xmlns:xsd="http://www.w3.org/2001/XMLSchema" xmlns:xs="http://www.w3.org/2001/XMLSchema" xmlns:p="http://schemas.microsoft.com/office/2006/metadata/properties" xmlns:ns2="30912a1e-9135-4433-9590-3328c11abc4f" xmlns:ns3="f02ec076-d351-4043-af38-18b7ea6affd7" targetNamespace="http://schemas.microsoft.com/office/2006/metadata/properties" ma:root="true" ma:fieldsID="51afb2fdd8dd7cbfcf6cbd60210fd444" ns2:_="" ns3:_="">
    <xsd:import namespace="30912a1e-9135-4433-9590-3328c11abc4f"/>
    <xsd:import namespace="f02ec076-d351-4043-af38-18b7ea6aff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912a1e-9135-4433-9590-3328c11ab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ec076-d351-4043-af38-18b7ea6aff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51DE4E-A90A-4195-813D-5AA339AE5B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63DD20-7F42-48AF-BEF8-542F0D560106}">
  <ds:schemaRefs>
    <ds:schemaRef ds:uri="f02ec076-d351-4043-af38-18b7ea6affd7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BF600F4-E20D-4E2E-B529-F8972D8BC0AA}">
  <ds:schemaRefs>
    <ds:schemaRef ds:uri="30912a1e-9135-4433-9590-3328c11abc4f"/>
    <ds:schemaRef ds:uri="f02ec076-d351-4043-af38-18b7ea6affd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와이드스크린</PresentationFormat>
  <Slides>6</Slides>
  <Notes>0</Notes>
  <HiddenSlides>0</HiddenSlide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6</vt:i4>
      </vt:variant>
    </vt:vector>
  </HeadingPairs>
  <TitlesOfParts>
    <vt:vector size="8" baseType="lpstr">
      <vt:lpstr>Cover and End Slide Master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revision>188</cp:revision>
  <dcterms:created xsi:type="dcterms:W3CDTF">2019-01-14T06:35:35Z</dcterms:created>
  <dcterms:modified xsi:type="dcterms:W3CDTF">2024-12-17T07:51:17Z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0x010100F2C9A8FB143063469A6AA5ADAFB2283D</vt:lpwstr>
  </property>
</Properties>
</file>