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4"/>
    <p:sldMasterId id="2147483880" r:id="rId5"/>
  </p:sldMasterIdLst>
  <p:handoutMasterIdLst>
    <p:handoutMasterId r:id="rId12"/>
  </p:handoutMasterIdLst>
  <p:sldIdLst>
    <p:sldId id="317" r:id="rId6"/>
    <p:sldId id="375" r:id="rId7"/>
    <p:sldId id="376" r:id="rId8"/>
    <p:sldId id="377" r:id="rId9"/>
    <p:sldId id="378" r:id="rId10"/>
    <p:sldId id="36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6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6000"/>
    <a:srgbClr val="DFD5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713A2C-F0ED-4ACF-6CA0-348C111F9A9A}" v="13" dt="2024-12-17T07:52:52.382"/>
    <p1510:client id="{EE4BB71A-FB1F-B826-2C25-0E0617852AA4}" v="62" dt="2024-12-16T05:26:17.9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72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468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312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이예슬 영어2 Cell" userId="S::leeys9@visang.com::23cf3c2f-bd78-4d8c-8a7e-133d6ae8ef4e" providerId="AD" clId="Web-{EE4BB71A-FB1F-B826-2C25-0E0617852AA4}"/>
    <pc:docChg chg="modSld">
      <pc:chgData name="이예슬 영어2 Cell" userId="S::leeys9@visang.com::23cf3c2f-bd78-4d8c-8a7e-133d6ae8ef4e" providerId="AD" clId="Web-{EE4BB71A-FB1F-B826-2C25-0E0617852AA4}" dt="2024-12-16T05:26:17.952" v="57" actId="20577"/>
      <pc:docMkLst>
        <pc:docMk/>
      </pc:docMkLst>
      <pc:sldChg chg="delSp modSp">
        <pc:chgData name="이예슬 영어2 Cell" userId="S::leeys9@visang.com::23cf3c2f-bd78-4d8c-8a7e-133d6ae8ef4e" providerId="AD" clId="Web-{EE4BB71A-FB1F-B826-2C25-0E0617852AA4}" dt="2024-12-16T05:22:54.756" v="27" actId="14100"/>
        <pc:sldMkLst>
          <pc:docMk/>
          <pc:sldMk cId="1695070570" sldId="375"/>
        </pc:sldMkLst>
        <pc:spChg chg="mod">
          <ac:chgData name="이예슬 영어2 Cell" userId="S::leeys9@visang.com::23cf3c2f-bd78-4d8c-8a7e-133d6ae8ef4e" providerId="AD" clId="Web-{EE4BB71A-FB1F-B826-2C25-0E0617852AA4}" dt="2024-12-16T05:21:08.985" v="21" actId="1076"/>
          <ac:spMkLst>
            <pc:docMk/>
            <pc:sldMk cId="1695070570" sldId="375"/>
            <ac:spMk id="2" creationId="{EAA287DD-76E8-52C8-3582-E9027BDD27A7}"/>
          </ac:spMkLst>
        </pc:spChg>
        <pc:spChg chg="del">
          <ac:chgData name="이예슬 영어2 Cell" userId="S::leeys9@visang.com::23cf3c2f-bd78-4d8c-8a7e-133d6ae8ef4e" providerId="AD" clId="Web-{EE4BB71A-FB1F-B826-2C25-0E0617852AA4}" dt="2024-12-16T05:18:30.072" v="0"/>
          <ac:spMkLst>
            <pc:docMk/>
            <pc:sldMk cId="1695070570" sldId="375"/>
            <ac:spMk id="3" creationId="{5A9C6969-04DF-817F-6B7C-2BFB602BBFB9}"/>
          </ac:spMkLst>
        </pc:spChg>
        <pc:spChg chg="mod">
          <ac:chgData name="이예슬 영어2 Cell" userId="S::leeys9@visang.com::23cf3c2f-bd78-4d8c-8a7e-133d6ae8ef4e" providerId="AD" clId="Web-{EE4BB71A-FB1F-B826-2C25-0E0617852AA4}" dt="2024-12-16T05:22:29.692" v="25" actId="20577"/>
          <ac:spMkLst>
            <pc:docMk/>
            <pc:sldMk cId="1695070570" sldId="375"/>
            <ac:spMk id="4" creationId="{00000000-0000-0000-0000-000000000000}"/>
          </ac:spMkLst>
        </pc:spChg>
        <pc:spChg chg="mod">
          <ac:chgData name="이예슬 영어2 Cell" userId="S::leeys9@visang.com::23cf3c2f-bd78-4d8c-8a7e-133d6ae8ef4e" providerId="AD" clId="Web-{EE4BB71A-FB1F-B826-2C25-0E0617852AA4}" dt="2024-12-16T05:21:05.985" v="20" actId="1076"/>
          <ac:spMkLst>
            <pc:docMk/>
            <pc:sldMk cId="1695070570" sldId="375"/>
            <ac:spMk id="5" creationId="{00000000-0000-0000-0000-000000000000}"/>
          </ac:spMkLst>
        </pc:spChg>
        <pc:spChg chg="mod">
          <ac:chgData name="이예슬 영어2 Cell" userId="S::leeys9@visang.com::23cf3c2f-bd78-4d8c-8a7e-133d6ae8ef4e" providerId="AD" clId="Web-{EE4BB71A-FB1F-B826-2C25-0E0617852AA4}" dt="2024-12-16T05:22:54.756" v="27" actId="14100"/>
          <ac:spMkLst>
            <pc:docMk/>
            <pc:sldMk cId="1695070570" sldId="375"/>
            <ac:spMk id="7" creationId="{00000000-0000-0000-0000-000000000000}"/>
          </ac:spMkLst>
        </pc:spChg>
        <pc:spChg chg="mod">
          <ac:chgData name="이예슬 영어2 Cell" userId="S::leeys9@visang.com::23cf3c2f-bd78-4d8c-8a7e-133d6ae8ef4e" providerId="AD" clId="Web-{EE4BB71A-FB1F-B826-2C25-0E0617852AA4}" dt="2024-12-16T05:21:43.487" v="23" actId="20577"/>
          <ac:spMkLst>
            <pc:docMk/>
            <pc:sldMk cId="1695070570" sldId="375"/>
            <ac:spMk id="9" creationId="{00000000-0000-0000-0000-000000000000}"/>
          </ac:spMkLst>
        </pc:spChg>
      </pc:sldChg>
      <pc:sldChg chg="modSp">
        <pc:chgData name="이예슬 영어2 Cell" userId="S::leeys9@visang.com::23cf3c2f-bd78-4d8c-8a7e-133d6ae8ef4e" providerId="AD" clId="Web-{EE4BB71A-FB1F-B826-2C25-0E0617852AA4}" dt="2024-12-16T05:25:43.466" v="55" actId="20577"/>
        <pc:sldMkLst>
          <pc:docMk/>
          <pc:sldMk cId="3004614355" sldId="376"/>
        </pc:sldMkLst>
        <pc:spChg chg="mod">
          <ac:chgData name="이예슬 영어2 Cell" userId="S::leeys9@visang.com::23cf3c2f-bd78-4d8c-8a7e-133d6ae8ef4e" providerId="AD" clId="Web-{EE4BB71A-FB1F-B826-2C25-0E0617852AA4}" dt="2024-12-16T05:23:27.319" v="33" actId="14100"/>
          <ac:spMkLst>
            <pc:docMk/>
            <pc:sldMk cId="3004614355" sldId="376"/>
            <ac:spMk id="7" creationId="{6172936B-B928-98D9-C24D-E5BC8FD536BD}"/>
          </ac:spMkLst>
        </pc:spChg>
        <pc:spChg chg="mod">
          <ac:chgData name="이예슬 영어2 Cell" userId="S::leeys9@visang.com::23cf3c2f-bd78-4d8c-8a7e-133d6ae8ef4e" providerId="AD" clId="Web-{EE4BB71A-FB1F-B826-2C25-0E0617852AA4}" dt="2024-12-16T05:25:43.466" v="55" actId="20577"/>
          <ac:spMkLst>
            <pc:docMk/>
            <pc:sldMk cId="3004614355" sldId="376"/>
            <ac:spMk id="21" creationId="{EDD0845C-838D-7963-3F17-DF416C718E91}"/>
          </ac:spMkLst>
        </pc:spChg>
      </pc:sldChg>
      <pc:sldChg chg="modSp">
        <pc:chgData name="이예슬 영어2 Cell" userId="S::leeys9@visang.com::23cf3c2f-bd78-4d8c-8a7e-133d6ae8ef4e" providerId="AD" clId="Web-{EE4BB71A-FB1F-B826-2C25-0E0617852AA4}" dt="2024-12-16T05:26:17.952" v="57" actId="20577"/>
        <pc:sldMkLst>
          <pc:docMk/>
          <pc:sldMk cId="1151852398" sldId="377"/>
        </pc:sldMkLst>
        <pc:spChg chg="mod">
          <ac:chgData name="이예슬 영어2 Cell" userId="S::leeys9@visang.com::23cf3c2f-bd78-4d8c-8a7e-133d6ae8ef4e" providerId="AD" clId="Web-{EE4BB71A-FB1F-B826-2C25-0E0617852AA4}" dt="2024-12-16T05:26:17.952" v="57" actId="20577"/>
          <ac:spMkLst>
            <pc:docMk/>
            <pc:sldMk cId="1151852398" sldId="377"/>
            <ac:spMk id="9" creationId="{ACA87185-64FB-0112-3738-A8296EF66DA4}"/>
          </ac:spMkLst>
        </pc:spChg>
      </pc:sldChg>
    </pc:docChg>
  </pc:docChgLst>
  <pc:docChgLst>
    <pc:chgData name="이예슬 영어2 Cell" userId="S::leeys9@visang.com::23cf3c2f-bd78-4d8c-8a7e-133d6ae8ef4e" providerId="AD" clId="Web-{A4713A2C-F0ED-4ACF-6CA0-348C111F9A9A}"/>
    <pc:docChg chg="modSld">
      <pc:chgData name="이예슬 영어2 Cell" userId="S::leeys9@visang.com::23cf3c2f-bd78-4d8c-8a7e-133d6ae8ef4e" providerId="AD" clId="Web-{A4713A2C-F0ED-4ACF-6CA0-348C111F9A9A}" dt="2024-12-17T07:52:52.289" v="10" actId="20577"/>
      <pc:docMkLst>
        <pc:docMk/>
      </pc:docMkLst>
      <pc:sldChg chg="modSp">
        <pc:chgData name="이예슬 영어2 Cell" userId="S::leeys9@visang.com::23cf3c2f-bd78-4d8c-8a7e-133d6ae8ef4e" providerId="AD" clId="Web-{A4713A2C-F0ED-4ACF-6CA0-348C111F9A9A}" dt="2024-12-17T07:52:19.552" v="3" actId="20577"/>
        <pc:sldMkLst>
          <pc:docMk/>
          <pc:sldMk cId="1695070570" sldId="375"/>
        </pc:sldMkLst>
        <pc:spChg chg="mod">
          <ac:chgData name="이예슬 영어2 Cell" userId="S::leeys9@visang.com::23cf3c2f-bd78-4d8c-8a7e-133d6ae8ef4e" providerId="AD" clId="Web-{A4713A2C-F0ED-4ACF-6CA0-348C111F9A9A}" dt="2024-12-17T07:52:19.552" v="3" actId="20577"/>
          <ac:spMkLst>
            <pc:docMk/>
            <pc:sldMk cId="1695070570" sldId="375"/>
            <ac:spMk id="4" creationId="{00000000-0000-0000-0000-000000000000}"/>
          </ac:spMkLst>
        </pc:spChg>
      </pc:sldChg>
      <pc:sldChg chg="modSp">
        <pc:chgData name="이예슬 영어2 Cell" userId="S::leeys9@visang.com::23cf3c2f-bd78-4d8c-8a7e-133d6ae8ef4e" providerId="AD" clId="Web-{A4713A2C-F0ED-4ACF-6CA0-348C111F9A9A}" dt="2024-12-17T07:52:52.289" v="10" actId="20577"/>
        <pc:sldMkLst>
          <pc:docMk/>
          <pc:sldMk cId="3004614355" sldId="376"/>
        </pc:sldMkLst>
        <pc:spChg chg="mod">
          <ac:chgData name="이예슬 영어2 Cell" userId="S::leeys9@visang.com::23cf3c2f-bd78-4d8c-8a7e-133d6ae8ef4e" providerId="AD" clId="Web-{A4713A2C-F0ED-4ACF-6CA0-348C111F9A9A}" dt="2024-12-17T07:52:52.289" v="10" actId="20577"/>
          <ac:spMkLst>
            <pc:docMk/>
            <pc:sldMk cId="3004614355" sldId="376"/>
            <ac:spMk id="4" creationId="{00000000-0000-0000-0000-000000000000}"/>
          </ac:spMkLst>
        </pc:spChg>
        <pc:spChg chg="mod">
          <ac:chgData name="이예슬 영어2 Cell" userId="S::leeys9@visang.com::23cf3c2f-bd78-4d8c-8a7e-133d6ae8ef4e" providerId="AD" clId="Web-{A4713A2C-F0ED-4ACF-6CA0-348C111F9A9A}" dt="2024-12-17T07:52:38.288" v="6" actId="14100"/>
          <ac:spMkLst>
            <pc:docMk/>
            <pc:sldMk cId="3004614355" sldId="376"/>
            <ac:spMk id="21" creationId="{EDD0845C-838D-7963-3F17-DF416C718E91}"/>
          </ac:spMkLst>
        </pc:spChg>
      </pc:sldChg>
    </pc:docChg>
  </pc:docChgLst>
  <pc:docChgLst>
    <pc:chgData name="게스트 사용자" userId="S::urn:spo:anon#f7b04c54bbbdab3541513dbe98166225178822a32fc589692395ebd16328444f::" providerId="AD" clId="Web-{DAB676EE-8D60-6D80-AB15-65991C27420C}"/>
    <pc:docChg chg="delSld modSld">
      <pc:chgData name="게스트 사용자" userId="S::urn:spo:anon#f7b04c54bbbdab3541513dbe98166225178822a32fc589692395ebd16328444f::" providerId="AD" clId="Web-{DAB676EE-8D60-6D80-AB15-65991C27420C}" dt="2024-10-21T02:41:35.579" v="1"/>
      <pc:docMkLst>
        <pc:docMk/>
      </pc:docMkLst>
      <pc:sldChg chg="addSp">
        <pc:chgData name="게스트 사용자" userId="S::urn:spo:anon#f7b04c54bbbdab3541513dbe98166225178822a32fc589692395ebd16328444f::" providerId="AD" clId="Web-{DAB676EE-8D60-6D80-AB15-65991C27420C}" dt="2024-10-21T02:41:35.579" v="1"/>
        <pc:sldMkLst>
          <pc:docMk/>
          <pc:sldMk cId="1695070570" sldId="375"/>
        </pc:sldMkLst>
        <pc:spChg chg="add">
          <ac:chgData name="게스트 사용자" userId="S::urn:spo:anon#f7b04c54bbbdab3541513dbe98166225178822a32fc589692395ebd16328444f::" providerId="AD" clId="Web-{DAB676EE-8D60-6D80-AB15-65991C27420C}" dt="2024-10-21T02:41:35.579" v="1"/>
          <ac:spMkLst>
            <pc:docMk/>
            <pc:sldMk cId="1695070570" sldId="375"/>
            <ac:spMk id="3" creationId="{5A9C6969-04DF-817F-6B7C-2BFB602BBFB9}"/>
          </ac:spMkLst>
        </pc:spChg>
      </pc:sldChg>
      <pc:sldChg chg="del">
        <pc:chgData name="게스트 사용자" userId="S::urn:spo:anon#f7b04c54bbbdab3541513dbe98166225178822a32fc589692395ebd16328444f::" providerId="AD" clId="Web-{DAB676EE-8D60-6D80-AB15-65991C27420C}" dt="2024-10-21T02:41:07.828" v="0"/>
        <pc:sldMkLst>
          <pc:docMk/>
          <pc:sldMk cId="3535639946" sldId="38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0E503D-F517-43C1-AE47-C597A99A4E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EB82D7-2EF5-46D7-9A30-A473478FEC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C7C688-19A5-4B26-AC9A-BB17B7DE14EA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3EB5A5-B323-4135-AE34-B141AA5728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5C7BC-7163-438F-A6C4-AE30F6BDFC7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E8C756-4F09-406E-8512-DF0CE0DDF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9856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1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2834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1081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861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396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0368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1510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98403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">
            <a:extLst>
              <a:ext uri="{FF2B5EF4-FFF2-40B4-BE49-F238E27FC236}">
                <a16:creationId xmlns:a16="http://schemas.microsoft.com/office/drawing/2014/main" id="{2A55B125-DF35-487E-9673-BB7B6B0C6A49}"/>
              </a:ext>
            </a:extLst>
          </p:cNvPr>
          <p:cNvGrpSpPr/>
          <p:nvPr userDrawn="1"/>
        </p:nvGrpSpPr>
        <p:grpSpPr>
          <a:xfrm>
            <a:off x="109591" y="95416"/>
            <a:ext cx="11945419" cy="921726"/>
            <a:chOff x="5044540" y="1776642"/>
            <a:chExt cx="6229634" cy="4333422"/>
          </a:xfrm>
        </p:grpSpPr>
        <p:sp>
          <p:nvSpPr>
            <p:cNvPr id="7" name="Rectangle 10">
              <a:extLst>
                <a:ext uri="{FF2B5EF4-FFF2-40B4-BE49-F238E27FC236}">
                  <a16:creationId xmlns:a16="http://schemas.microsoft.com/office/drawing/2014/main" id="{3FC714CE-18F2-4D61-991D-A4073D3EA3B6}"/>
                </a:ext>
              </a:extLst>
            </p:cNvPr>
            <p:cNvSpPr/>
            <p:nvPr/>
          </p:nvSpPr>
          <p:spPr>
            <a:xfrm>
              <a:off x="5126559" y="2040411"/>
              <a:ext cx="6067870" cy="376549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9" name="L-Shape 6">
              <a:extLst>
                <a:ext uri="{FF2B5EF4-FFF2-40B4-BE49-F238E27FC236}">
                  <a16:creationId xmlns:a16="http://schemas.microsoft.com/office/drawing/2014/main" id="{4FAE10E6-CA4F-431A-964A-46FDD4C8E308}"/>
                </a:ext>
              </a:extLst>
            </p:cNvPr>
            <p:cNvSpPr/>
            <p:nvPr/>
          </p:nvSpPr>
          <p:spPr>
            <a:xfrm rot="5400000">
              <a:off x="5044540" y="1776642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bg1"/>
                </a:solidFill>
              </a:endParaRPr>
            </a:p>
          </p:txBody>
        </p:sp>
        <p:sp>
          <p:nvSpPr>
            <p:cNvPr id="10" name="L-Shape 7">
              <a:extLst>
                <a:ext uri="{FF2B5EF4-FFF2-40B4-BE49-F238E27FC236}">
                  <a16:creationId xmlns:a16="http://schemas.microsoft.com/office/drawing/2014/main" id="{5237397D-F707-4A6F-BF24-94B04A72CCBC}"/>
                </a:ext>
              </a:extLst>
            </p:cNvPr>
            <p:cNvSpPr/>
            <p:nvPr/>
          </p:nvSpPr>
          <p:spPr>
            <a:xfrm rot="10800000">
              <a:off x="10816974" y="1776642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bg1"/>
                </a:solidFill>
              </a:endParaRPr>
            </a:p>
          </p:txBody>
        </p:sp>
        <p:sp>
          <p:nvSpPr>
            <p:cNvPr id="11" name="L-Shape 8">
              <a:extLst>
                <a:ext uri="{FF2B5EF4-FFF2-40B4-BE49-F238E27FC236}">
                  <a16:creationId xmlns:a16="http://schemas.microsoft.com/office/drawing/2014/main" id="{6745E8BB-71D0-41BD-9252-588F91713290}"/>
                </a:ext>
              </a:extLst>
            </p:cNvPr>
            <p:cNvSpPr/>
            <p:nvPr/>
          </p:nvSpPr>
          <p:spPr>
            <a:xfrm>
              <a:off x="5044540" y="5652864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bg1"/>
                </a:solidFill>
              </a:endParaRPr>
            </a:p>
          </p:txBody>
        </p:sp>
        <p:sp>
          <p:nvSpPr>
            <p:cNvPr id="12" name="L-Shape 9">
              <a:extLst>
                <a:ext uri="{FF2B5EF4-FFF2-40B4-BE49-F238E27FC236}">
                  <a16:creationId xmlns:a16="http://schemas.microsoft.com/office/drawing/2014/main" id="{98182C2B-7311-4B5F-9ACC-9DDE33B6CA02}"/>
                </a:ext>
              </a:extLst>
            </p:cNvPr>
            <p:cNvSpPr/>
            <p:nvPr/>
          </p:nvSpPr>
          <p:spPr>
            <a:xfrm rot="16200000">
              <a:off x="10816973" y="5652864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bg1"/>
                </a:solidFill>
              </a:endParaRPr>
            </a:p>
          </p:txBody>
        </p:sp>
      </p:grpSp>
      <p:sp>
        <p:nvSpPr>
          <p:cNvPr id="4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 userDrawn="1"/>
        </p:nvSpPr>
        <p:spPr>
          <a:xfrm rot="2700000">
            <a:off x="574561" y="285137"/>
            <a:ext cx="127606" cy="591488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91335B-1002-4577-93FA-4C553B792507}"/>
              </a:ext>
            </a:extLst>
          </p:cNvPr>
          <p:cNvSpPr txBox="1"/>
          <p:nvPr userDrawn="1"/>
        </p:nvSpPr>
        <p:spPr>
          <a:xfrm>
            <a:off x="9382220" y="248037"/>
            <a:ext cx="2481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500" b="1" i="0" baseline="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맑은 고딕" panose="020B0503020000020004" pitchFamily="50" charset="-127"/>
              </a:rPr>
              <a:t>       Lesson 02</a:t>
            </a:r>
          </a:p>
          <a:p>
            <a:pPr algn="l"/>
            <a:r>
              <a:rPr lang="en-US" altLang="ko-KR" sz="2000" b="1" i="0" baseline="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맑은 고딕" panose="020B0503020000020004" pitchFamily="50" charset="-127"/>
              </a:rPr>
              <a:t>     This Is Me!</a:t>
            </a:r>
          </a:p>
        </p:txBody>
      </p:sp>
    </p:spTree>
    <p:extLst>
      <p:ext uri="{BB962C8B-B14F-4D97-AF65-F5344CB8AC3E}">
        <p14:creationId xmlns:p14="http://schemas.microsoft.com/office/powerpoint/2010/main" val="59599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">
            <a:extLst>
              <a:ext uri="{FF2B5EF4-FFF2-40B4-BE49-F238E27FC236}">
                <a16:creationId xmlns:a16="http://schemas.microsoft.com/office/drawing/2014/main" id="{2A55B125-DF35-487E-9673-BB7B6B0C6A49}"/>
              </a:ext>
            </a:extLst>
          </p:cNvPr>
          <p:cNvGrpSpPr/>
          <p:nvPr userDrawn="1"/>
        </p:nvGrpSpPr>
        <p:grpSpPr>
          <a:xfrm>
            <a:off x="109591" y="95416"/>
            <a:ext cx="11945419" cy="921726"/>
            <a:chOff x="5044540" y="1776642"/>
            <a:chExt cx="6229634" cy="4333422"/>
          </a:xfrm>
        </p:grpSpPr>
        <p:sp>
          <p:nvSpPr>
            <p:cNvPr id="7" name="Rectangle 10">
              <a:extLst>
                <a:ext uri="{FF2B5EF4-FFF2-40B4-BE49-F238E27FC236}">
                  <a16:creationId xmlns:a16="http://schemas.microsoft.com/office/drawing/2014/main" id="{3FC714CE-18F2-4D61-991D-A4073D3EA3B6}"/>
                </a:ext>
              </a:extLst>
            </p:cNvPr>
            <p:cNvSpPr/>
            <p:nvPr/>
          </p:nvSpPr>
          <p:spPr>
            <a:xfrm>
              <a:off x="5126559" y="2040411"/>
              <a:ext cx="6067870" cy="376549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9" name="L-Shape 6">
              <a:extLst>
                <a:ext uri="{FF2B5EF4-FFF2-40B4-BE49-F238E27FC236}">
                  <a16:creationId xmlns:a16="http://schemas.microsoft.com/office/drawing/2014/main" id="{4FAE10E6-CA4F-431A-964A-46FDD4C8E308}"/>
                </a:ext>
              </a:extLst>
            </p:cNvPr>
            <p:cNvSpPr/>
            <p:nvPr/>
          </p:nvSpPr>
          <p:spPr>
            <a:xfrm rot="5400000">
              <a:off x="5044540" y="1776642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bg1"/>
                </a:solidFill>
              </a:endParaRPr>
            </a:p>
          </p:txBody>
        </p:sp>
        <p:sp>
          <p:nvSpPr>
            <p:cNvPr id="10" name="L-Shape 7">
              <a:extLst>
                <a:ext uri="{FF2B5EF4-FFF2-40B4-BE49-F238E27FC236}">
                  <a16:creationId xmlns:a16="http://schemas.microsoft.com/office/drawing/2014/main" id="{5237397D-F707-4A6F-BF24-94B04A72CCBC}"/>
                </a:ext>
              </a:extLst>
            </p:cNvPr>
            <p:cNvSpPr/>
            <p:nvPr/>
          </p:nvSpPr>
          <p:spPr>
            <a:xfrm rot="10800000">
              <a:off x="10816974" y="1776642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bg1"/>
                </a:solidFill>
              </a:endParaRPr>
            </a:p>
          </p:txBody>
        </p:sp>
        <p:sp>
          <p:nvSpPr>
            <p:cNvPr id="11" name="L-Shape 8">
              <a:extLst>
                <a:ext uri="{FF2B5EF4-FFF2-40B4-BE49-F238E27FC236}">
                  <a16:creationId xmlns:a16="http://schemas.microsoft.com/office/drawing/2014/main" id="{6745E8BB-71D0-41BD-9252-588F91713290}"/>
                </a:ext>
              </a:extLst>
            </p:cNvPr>
            <p:cNvSpPr/>
            <p:nvPr/>
          </p:nvSpPr>
          <p:spPr>
            <a:xfrm>
              <a:off x="5044540" y="5652864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bg1"/>
                </a:solidFill>
              </a:endParaRPr>
            </a:p>
          </p:txBody>
        </p:sp>
        <p:sp>
          <p:nvSpPr>
            <p:cNvPr id="12" name="L-Shape 9">
              <a:extLst>
                <a:ext uri="{FF2B5EF4-FFF2-40B4-BE49-F238E27FC236}">
                  <a16:creationId xmlns:a16="http://schemas.microsoft.com/office/drawing/2014/main" id="{98182C2B-7311-4B5F-9ACC-9DDE33B6CA02}"/>
                </a:ext>
              </a:extLst>
            </p:cNvPr>
            <p:cNvSpPr/>
            <p:nvPr/>
          </p:nvSpPr>
          <p:spPr>
            <a:xfrm rot="16200000">
              <a:off x="10816973" y="5652864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bg1"/>
                </a:solidFill>
              </a:endParaRPr>
            </a:p>
          </p:txBody>
        </p:sp>
      </p:grpSp>
      <p:sp>
        <p:nvSpPr>
          <p:cNvPr id="4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 userDrawn="1"/>
        </p:nvSpPr>
        <p:spPr>
          <a:xfrm rot="2700000">
            <a:off x="574561" y="285137"/>
            <a:ext cx="127606" cy="591488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91335B-1002-4577-93FA-4C553B792507}"/>
              </a:ext>
            </a:extLst>
          </p:cNvPr>
          <p:cNvSpPr txBox="1"/>
          <p:nvPr userDrawn="1"/>
        </p:nvSpPr>
        <p:spPr>
          <a:xfrm>
            <a:off x="9382220" y="248037"/>
            <a:ext cx="2481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500" b="1" i="0" baseline="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맑은 고딕" panose="020B0503020000020004" pitchFamily="50" charset="-127"/>
              </a:rPr>
              <a:t>       Lesson 02</a:t>
            </a:r>
          </a:p>
          <a:p>
            <a:pPr algn="l"/>
            <a:r>
              <a:rPr lang="en-US" altLang="ko-KR" sz="2000" b="1" i="0" baseline="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맑은 고딕" panose="020B0503020000020004" pitchFamily="50" charset="-127"/>
              </a:rPr>
              <a:t>     This Is Me!</a:t>
            </a:r>
          </a:p>
        </p:txBody>
      </p:sp>
    </p:spTree>
    <p:extLst>
      <p:ext uri="{BB962C8B-B14F-4D97-AF65-F5344CB8AC3E}">
        <p14:creationId xmlns:p14="http://schemas.microsoft.com/office/powerpoint/2010/main" val="1658271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2167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4006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010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426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965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887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862" r:id="rId3"/>
    <p:sldLayoutId id="2147483877" r:id="rId4"/>
    <p:sldLayoutId id="2147483879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827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  <p:sldLayoutId id="2147483892" r:id="rId12"/>
    <p:sldLayoutId id="2147483893" r:id="rId1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18A592B-BA9E-25E8-717F-22D0B92683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"/>
            <a:ext cx="12192000" cy="68770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F913EA5-5B9E-4F05-A8F0-4531AB5BD20D}"/>
              </a:ext>
            </a:extLst>
          </p:cNvPr>
          <p:cNvSpPr txBox="1"/>
          <p:nvPr/>
        </p:nvSpPr>
        <p:spPr>
          <a:xfrm>
            <a:off x="2219324" y="1876896"/>
            <a:ext cx="221932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>
                    <a:lumMod val="50000"/>
                  </a:schemeClr>
                </a:solidFill>
              </a:rPr>
              <a:t>Lesson 02</a:t>
            </a:r>
            <a:endParaRPr lang="ko-KR" altLang="en-US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8821243" y="92363"/>
            <a:ext cx="3896942" cy="43156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accent5">
                    <a:lumMod val="50000"/>
                  </a:schemeClr>
                </a:solidFill>
              </a:rPr>
              <a:t>Middle School English 1</a:t>
            </a:r>
            <a:endParaRPr lang="ko-KR" alt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1412201" y="1108577"/>
            <a:ext cx="2147299" cy="584775"/>
          </a:xfrm>
          <a:prstGeom prst="roundRect">
            <a:avLst>
              <a:gd name="adj" fmla="val 50000"/>
            </a:avLst>
          </a:prstGeom>
          <a:solidFill>
            <a:srgbClr val="DFD58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tx1"/>
                </a:solidFill>
              </a:rPr>
              <a:t>의사소통기능문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633677-B095-30D8-F8EB-96EDF6373E36}"/>
              </a:ext>
            </a:extLst>
          </p:cNvPr>
          <p:cNvSpPr txBox="1"/>
          <p:nvPr/>
        </p:nvSpPr>
        <p:spPr>
          <a:xfrm>
            <a:off x="4502474" y="1708862"/>
            <a:ext cx="654652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latin typeface="Cambria" panose="02040503050406030204" pitchFamily="18" charset="0"/>
                <a:ea typeface="Cambria" panose="02040503050406030204" pitchFamily="18" charset="0"/>
              </a:rPr>
              <a:t>Happy with My Family</a:t>
            </a:r>
            <a:endParaRPr lang="ko-KR" altLang="en-US" sz="48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079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07E969D-4452-4892-81C2-6C4A6F9DF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0"/>
            <a:ext cx="12192000" cy="1152526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16B1FBC6-F512-8D72-90F4-8049F69C3C55}"/>
              </a:ext>
            </a:extLst>
          </p:cNvPr>
          <p:cNvSpPr/>
          <p:nvPr/>
        </p:nvSpPr>
        <p:spPr>
          <a:xfrm>
            <a:off x="238125" y="85725"/>
            <a:ext cx="11753850" cy="786615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519585" y="1418162"/>
            <a:ext cx="11035106" cy="1135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1">
              <a:lnSpc>
                <a:spcPct val="110000"/>
              </a:lnSpc>
            </a:pPr>
            <a:r>
              <a:rPr lang="en-US" altLang="ko-KR" sz="3600" b="1" dirty="0"/>
              <a:t>She</a:t>
            </a:r>
            <a:r>
              <a:rPr lang="en-US" altLang="ko-KR" sz="3600" b="1" dirty="0">
                <a:solidFill>
                  <a:schemeClr val="accent4">
                    <a:lumMod val="50000"/>
                  </a:schemeClr>
                </a:solidFill>
              </a:rPr>
              <a:t>’s baking </a:t>
            </a:r>
            <a:r>
              <a:rPr lang="en-US" altLang="ko-KR" sz="3600" b="1" dirty="0"/>
              <a:t>cookies for her friend.</a:t>
            </a:r>
          </a:p>
          <a:p>
            <a:pPr latinLnBrk="1">
              <a:lnSpc>
                <a:spcPct val="110000"/>
              </a:lnSpc>
            </a:pPr>
            <a:r>
              <a:rPr lang="en-US" altLang="ko-KR" sz="2800" b="1" dirty="0">
                <a:latin typeface="맑은 고딕"/>
                <a:ea typeface="맑은 고딕"/>
              </a:rPr>
              <a:t>(</a:t>
            </a:r>
            <a:r>
              <a:rPr lang="ko-KR" altLang="en-US" sz="2800" b="1" dirty="0">
                <a:latin typeface="맑은 고딕"/>
                <a:ea typeface="맑은 고딕"/>
              </a:rPr>
              <a:t>그녀는 그녀의 친구를 위해 쿠키를 굽고 있어</a:t>
            </a:r>
            <a:r>
              <a:rPr lang="en-US" altLang="ko-KR" sz="2800" b="1" dirty="0">
                <a:latin typeface="맑은 고딕"/>
                <a:ea typeface="맑은 고딕"/>
              </a:rPr>
              <a:t>.)</a:t>
            </a:r>
            <a:endParaRPr lang="ko-KR" altLang="en-US" sz="2800" b="1" dirty="0">
              <a:latin typeface="맑은 고딕"/>
              <a:ea typeface="맑은 고딕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519584" y="3163517"/>
            <a:ext cx="11463938" cy="1174536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  <a:alpha val="45000"/>
            </a:schemeClr>
          </a:solidFill>
          <a:ln w="9525">
            <a:noFill/>
            <a:round/>
            <a:headEnd/>
            <a:tailEnd/>
          </a:ln>
        </p:spPr>
        <p:txBody>
          <a:bodyPr wrap="square" lIns="72000" rIns="72000" anchor="ctr">
            <a:noAutofit/>
          </a:bodyPr>
          <a:lstStyle/>
          <a:p>
            <a:pPr>
              <a:lnSpc>
                <a:spcPct val="114000"/>
              </a:lnSpc>
            </a:pPr>
            <a:r>
              <a:rPr lang="ko-KR" altLang="en-US" sz="2600" b="1" spc="-40" dirty="0">
                <a:solidFill>
                  <a:schemeClr val="accent4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「</a:t>
            </a:r>
            <a:r>
              <a:rPr lang="en-US" altLang="ko-KR" sz="2600" b="1" spc="-40" dirty="0">
                <a:solidFill>
                  <a:schemeClr val="accent4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be</a:t>
            </a:r>
            <a:r>
              <a:rPr lang="ko-KR" altLang="en-US" sz="2600" b="1" spc="-40" dirty="0">
                <a:solidFill>
                  <a:schemeClr val="accent4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동사의 현재형</a:t>
            </a:r>
            <a:r>
              <a:rPr lang="en-US" altLang="ko-KR" sz="2600" b="1" spc="-40" dirty="0">
                <a:solidFill>
                  <a:schemeClr val="accent4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(am/are/is)+</a:t>
            </a:r>
            <a:r>
              <a:rPr lang="ko-KR" altLang="en-US" sz="2600" b="1" spc="-40" dirty="0">
                <a:solidFill>
                  <a:schemeClr val="accent4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동사원형</a:t>
            </a:r>
            <a:r>
              <a:rPr lang="en-US" altLang="ko-KR" sz="2600" b="1" spc="-40" dirty="0">
                <a:solidFill>
                  <a:schemeClr val="accent4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en-US" altLang="ko-KR" sz="2600" b="1" spc="-40" dirty="0" err="1">
                <a:solidFill>
                  <a:schemeClr val="accent4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ing</a:t>
            </a:r>
            <a:r>
              <a:rPr lang="ko-KR" altLang="en-US" sz="2600" b="1" spc="-40" dirty="0">
                <a:solidFill>
                  <a:schemeClr val="accent4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」</a:t>
            </a:r>
            <a:r>
              <a:rPr lang="ko-KR" altLang="en-US" sz="2600" spc="-4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는 </a:t>
            </a:r>
            <a:r>
              <a:rPr lang="ko-KR" altLang="en-US" sz="2400" b="1" spc="-4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현재 일어나고 있는 상황</a:t>
            </a:r>
            <a:r>
              <a:rPr lang="ko-KR" altLang="en-US" sz="2400" spc="-4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이나</a:t>
            </a:r>
            <a:r>
              <a:rPr lang="ko-KR" altLang="en-US" sz="2400" b="1" spc="-4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사람의 동작을 묘사할</a:t>
            </a:r>
            <a:r>
              <a:rPr lang="ko-KR" altLang="en-US" sz="2400" spc="-4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때 사용하는 표현이다</a:t>
            </a:r>
            <a:r>
              <a:rPr lang="en-US" altLang="ko-KR" sz="2400" spc="-4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519585" y="4439084"/>
            <a:ext cx="11466906" cy="1748991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lIns="91440" tIns="45720" rIns="91440" bIns="45720" anchor="ctr"/>
          <a:lstStyle/>
          <a:p>
            <a:r>
              <a:rPr lang="en-US" altLang="ko-KR" sz="2500" dirty="0"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en-US" altLang="ko-KR" sz="2800" dirty="0"/>
              <a:t>Hi, Mike. Where is Betty? </a:t>
            </a:r>
          </a:p>
          <a:p>
            <a:r>
              <a:rPr lang="en-US" altLang="ko-KR" dirty="0">
                <a:latin typeface="맑은 고딕"/>
                <a:ea typeface="맑은 고딕"/>
              </a:rPr>
              <a:t>    (</a:t>
            </a:r>
            <a:r>
              <a:rPr lang="ko-KR" altLang="en-US" dirty="0">
                <a:latin typeface="맑은 고딕"/>
                <a:ea typeface="맑은 고딕"/>
              </a:rPr>
              <a:t>안녕</a:t>
            </a:r>
            <a:r>
              <a:rPr lang="en-US" altLang="ko-KR" dirty="0">
                <a:latin typeface="맑은 고딕"/>
                <a:ea typeface="맑은 고딕"/>
              </a:rPr>
              <a:t>, Mike. Betty</a:t>
            </a:r>
            <a:r>
              <a:rPr lang="ko-KR" altLang="en-US" dirty="0">
                <a:latin typeface="맑은 고딕"/>
                <a:ea typeface="맑은 고딕"/>
              </a:rPr>
              <a:t>는 어디에 있니</a:t>
            </a:r>
            <a:r>
              <a:rPr lang="en-US" altLang="ko-KR" dirty="0">
                <a:latin typeface="맑은 고딕"/>
                <a:ea typeface="맑은 고딕"/>
              </a:rPr>
              <a:t>?)</a:t>
            </a:r>
          </a:p>
          <a:p>
            <a:r>
              <a:rPr lang="en-US" altLang="ko-KR" sz="2800" dirty="0"/>
              <a:t>B:</a:t>
            </a:r>
            <a:r>
              <a:rPr lang="ko-KR" altLang="en-US" sz="2800" dirty="0"/>
              <a:t> </a:t>
            </a:r>
            <a:r>
              <a:rPr lang="en-US" altLang="ko-KR" sz="2800" dirty="0"/>
              <a:t>She </a:t>
            </a:r>
            <a:r>
              <a:rPr lang="en-US" altLang="ko-KR" sz="2800" b="1" dirty="0">
                <a:solidFill>
                  <a:srgbClr val="7F6000"/>
                </a:solidFill>
              </a:rPr>
              <a:t>is playing </a:t>
            </a:r>
            <a:r>
              <a:rPr lang="en-US" altLang="ko-KR" sz="2800" dirty="0"/>
              <a:t>the drums in the music room.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dirty="0">
                <a:latin typeface="+mn-ea"/>
              </a:rPr>
              <a:t>    (</a:t>
            </a:r>
            <a:r>
              <a:rPr lang="ko-KR" altLang="en-US" dirty="0">
                <a:latin typeface="+mn-ea"/>
              </a:rPr>
              <a:t>그녀는 음악실에서 드럼을 치고 있어</a:t>
            </a:r>
            <a:r>
              <a:rPr lang="en-US" altLang="ko-KR" dirty="0">
                <a:latin typeface="+mn-ea"/>
              </a:rPr>
              <a:t>.)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91335B-1002-4577-93FA-4C553B792507}"/>
              </a:ext>
            </a:extLst>
          </p:cNvPr>
          <p:cNvSpPr txBox="1"/>
          <p:nvPr/>
        </p:nvSpPr>
        <p:spPr>
          <a:xfrm>
            <a:off x="519585" y="227319"/>
            <a:ext cx="3756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2800" b="1" dirty="0">
                <a:solidFill>
                  <a:schemeClr val="bg1"/>
                </a:solidFill>
                <a:latin typeface="+mj-ea"/>
                <a:ea typeface="+mj-ea"/>
              </a:rPr>
              <a:t>행동 묘사하기</a:t>
            </a:r>
            <a:endParaRPr lang="en-US" altLang="ko-KR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744382" y="3337631"/>
            <a:ext cx="3264246" cy="419504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lnSpc>
                <a:spcPct val="130000"/>
              </a:lnSpc>
            </a:pPr>
            <a:endParaRPr lang="ko-KR" altLang="en-US" sz="1600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DB3307-9B37-BFD1-211B-A9ABFE847592}"/>
              </a:ext>
            </a:extLst>
          </p:cNvPr>
          <p:cNvSpPr txBox="1"/>
          <p:nvPr/>
        </p:nvSpPr>
        <p:spPr>
          <a:xfrm>
            <a:off x="8538769" y="258082"/>
            <a:ext cx="76233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2"/>
                </a:solidFill>
              </a:rPr>
              <a:t>Lesson 02</a:t>
            </a:r>
            <a:endParaRPr lang="ko-KR" altLang="en-US" sz="1400" b="1" dirty="0">
              <a:solidFill>
                <a:schemeClr val="bg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1C42E0-E964-BF9A-81E9-E8D3B917743B}"/>
              </a:ext>
            </a:extLst>
          </p:cNvPr>
          <p:cNvSpPr txBox="1"/>
          <p:nvPr/>
        </p:nvSpPr>
        <p:spPr>
          <a:xfrm>
            <a:off x="9201064" y="278977"/>
            <a:ext cx="289092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Happy with My Family</a:t>
            </a:r>
            <a:endParaRPr lang="ko-KR" altLang="en-US" sz="2000" b="1" dirty="0">
              <a:solidFill>
                <a:schemeClr val="accent4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A287DD-76E8-52C8-3582-E9027BDD2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462" y="3759200"/>
            <a:ext cx="2993637" cy="419504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lnSpc>
                <a:spcPct val="130000"/>
              </a:lnSpc>
            </a:pPr>
            <a:endParaRPr lang="ko-KR" alt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070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07E969D-4452-4892-81C2-6C4A6F9DF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0"/>
            <a:ext cx="12192000" cy="1152526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16B1FBC6-F512-8D72-90F4-8049F69C3C55}"/>
              </a:ext>
            </a:extLst>
          </p:cNvPr>
          <p:cNvSpPr/>
          <p:nvPr/>
        </p:nvSpPr>
        <p:spPr>
          <a:xfrm>
            <a:off x="238125" y="85725"/>
            <a:ext cx="11753850" cy="786615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544033" y="1441533"/>
            <a:ext cx="11243414" cy="1135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1">
              <a:lnSpc>
                <a:spcPct val="110000"/>
              </a:lnSpc>
            </a:pPr>
            <a:r>
              <a:rPr lang="en-US" altLang="ko-KR" sz="3600" b="1" dirty="0"/>
              <a:t>She</a:t>
            </a:r>
            <a:r>
              <a:rPr lang="en-US" altLang="ko-KR" sz="3600" b="1" dirty="0">
                <a:solidFill>
                  <a:schemeClr val="accent4">
                    <a:lumMod val="50000"/>
                  </a:schemeClr>
                </a:solidFill>
              </a:rPr>
              <a:t>’s baking </a:t>
            </a:r>
            <a:r>
              <a:rPr lang="en-US" altLang="ko-KR" sz="3600" b="1" dirty="0"/>
              <a:t>cookies for her friend.</a:t>
            </a:r>
          </a:p>
          <a:p>
            <a:pPr latinLnBrk="1">
              <a:lnSpc>
                <a:spcPct val="110000"/>
              </a:lnSpc>
            </a:pPr>
            <a:r>
              <a:rPr lang="en-US" altLang="ko-KR" sz="2800" b="1" dirty="0">
                <a:latin typeface="맑은 고딕"/>
                <a:ea typeface="맑은 고딕"/>
              </a:rPr>
              <a:t>(</a:t>
            </a:r>
            <a:r>
              <a:rPr lang="ko-KR" altLang="en-US" sz="2800" b="1" dirty="0">
                <a:latin typeface="맑은 고딕"/>
                <a:ea typeface="맑은 고딕"/>
              </a:rPr>
              <a:t>그녀는 그녀의 친구를 위해 쿠키를 굽고 있어</a:t>
            </a:r>
            <a:r>
              <a:rPr lang="en-US" altLang="ko-KR" sz="2800" b="1" dirty="0">
                <a:latin typeface="맑은 고딕"/>
                <a:ea typeface="맑은 고딕"/>
              </a:rPr>
              <a:t>.)</a:t>
            </a:r>
            <a:endParaRPr lang="ko-KR" altLang="en-US" sz="2800" b="1" dirty="0">
              <a:latin typeface="맑은 고딕"/>
              <a:ea typeface="맑은 고딕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91335B-1002-4577-93FA-4C553B792507}"/>
              </a:ext>
            </a:extLst>
          </p:cNvPr>
          <p:cNvSpPr txBox="1"/>
          <p:nvPr/>
        </p:nvSpPr>
        <p:spPr>
          <a:xfrm>
            <a:off x="519585" y="227319"/>
            <a:ext cx="3837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2800" b="1" dirty="0">
                <a:solidFill>
                  <a:schemeClr val="bg1"/>
                </a:solidFill>
                <a:latin typeface="+mj-ea"/>
                <a:ea typeface="+mj-ea"/>
              </a:rPr>
              <a:t>행동 묘사하기</a:t>
            </a:r>
            <a:endParaRPr lang="en-US" altLang="ko-KR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DB3307-9B37-BFD1-211B-A9ABFE847592}"/>
              </a:ext>
            </a:extLst>
          </p:cNvPr>
          <p:cNvSpPr txBox="1"/>
          <p:nvPr/>
        </p:nvSpPr>
        <p:spPr>
          <a:xfrm>
            <a:off x="8538769" y="258082"/>
            <a:ext cx="76233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2"/>
                </a:solidFill>
              </a:rPr>
              <a:t>Lesson 02</a:t>
            </a:r>
            <a:endParaRPr lang="ko-KR" altLang="en-US" sz="1400" b="1" dirty="0">
              <a:solidFill>
                <a:schemeClr val="bg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1C42E0-E964-BF9A-81E9-E8D3B917743B}"/>
              </a:ext>
            </a:extLst>
          </p:cNvPr>
          <p:cNvSpPr txBox="1"/>
          <p:nvPr/>
        </p:nvSpPr>
        <p:spPr>
          <a:xfrm>
            <a:off x="9201064" y="278977"/>
            <a:ext cx="289092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Happy with My Family</a:t>
            </a:r>
            <a:endParaRPr lang="ko-KR" altLang="en-US" sz="2000" b="1" dirty="0">
              <a:solidFill>
                <a:schemeClr val="accent4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3" name="오른쪽 화살표 설명선 2">
            <a:extLst>
              <a:ext uri="{FF2B5EF4-FFF2-40B4-BE49-F238E27FC236}">
                <a16:creationId xmlns:a16="http://schemas.microsoft.com/office/drawing/2014/main" id="{BDCA30CE-FA6E-5927-0EA5-2507F5D5055E}"/>
              </a:ext>
            </a:extLst>
          </p:cNvPr>
          <p:cNvSpPr/>
          <p:nvPr/>
        </p:nvSpPr>
        <p:spPr>
          <a:xfrm>
            <a:off x="637310" y="4399912"/>
            <a:ext cx="1785937" cy="436418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729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관련 표현</a:t>
            </a:r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6172936B-B928-98D9-C24D-E5BC8FD536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121" y="4845201"/>
            <a:ext cx="11355526" cy="1416321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square" lIns="91440" tIns="45720" rIns="91440" bIns="45720" anchor="ctr"/>
          <a:lstStyle/>
          <a:p>
            <a:r>
              <a:rPr lang="en-US" altLang="ko-KR" sz="2800" b="0" i="0" u="none" strike="noStrike" baseline="0" dirty="0">
                <a:latin typeface="+mn-ea"/>
              </a:rPr>
              <a:t>• What is Jake doing? — He</a:t>
            </a:r>
            <a:r>
              <a:rPr lang="en-US" altLang="ko-KR" sz="2800" b="1" i="0" u="none" strike="noStrike" baseline="0" dirty="0">
                <a:latin typeface="+mn-ea"/>
              </a:rPr>
              <a:t>’s talking</a:t>
            </a:r>
            <a:r>
              <a:rPr lang="en-US" altLang="ko-KR" sz="2800" b="0" i="0" u="none" strike="noStrike" baseline="0" dirty="0">
                <a:latin typeface="+mn-ea"/>
              </a:rPr>
              <a:t> on the phone.</a:t>
            </a:r>
          </a:p>
          <a:p>
            <a:endParaRPr lang="en-US" altLang="ko-KR" b="0" i="0" u="none" strike="noStrike" baseline="0" dirty="0">
              <a:latin typeface="맑은 고딕"/>
              <a:ea typeface="맑은 고딕"/>
            </a:endParaRPr>
          </a:p>
          <a:p>
            <a:r>
              <a:rPr lang="en-US" altLang="ko-KR" sz="2800" b="0" i="0" u="none" strike="noStrike" baseline="0" dirty="0">
                <a:latin typeface="+mn-ea"/>
              </a:rPr>
              <a:t>• What are the kids doing? — They</a:t>
            </a:r>
            <a:r>
              <a:rPr lang="en-US" altLang="ko-KR" sz="2800" b="1" i="0" u="none" strike="noStrike" baseline="0" dirty="0">
                <a:latin typeface="+mn-ea"/>
              </a:rPr>
              <a:t>’re riding </a:t>
            </a:r>
            <a:r>
              <a:rPr lang="en-US" altLang="ko-KR" sz="2800" b="0" i="0" u="none" strike="noStrike" baseline="0" dirty="0">
                <a:latin typeface="+mn-ea"/>
              </a:rPr>
              <a:t>their bikes.</a:t>
            </a:r>
          </a:p>
        </p:txBody>
      </p:sp>
      <p:sp>
        <p:nvSpPr>
          <p:cNvPr id="21" name="AutoShape 3">
            <a:extLst>
              <a:ext uri="{FF2B5EF4-FFF2-40B4-BE49-F238E27FC236}">
                <a16:creationId xmlns:a16="http://schemas.microsoft.com/office/drawing/2014/main" id="{EDD0845C-838D-7963-3F17-DF416C718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664" y="2744417"/>
            <a:ext cx="11469018" cy="684316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  <a:alpha val="45000"/>
            </a:schemeClr>
          </a:solidFill>
          <a:ln w="9525">
            <a:noFill/>
            <a:round/>
            <a:headEnd/>
            <a:tailEnd/>
          </a:ln>
        </p:spPr>
        <p:txBody>
          <a:bodyPr wrap="square" lIns="72000" tIns="45720" rIns="72000" bIns="45720" anchor="ctr">
            <a:noAutofit/>
          </a:bodyPr>
          <a:lstStyle/>
          <a:p>
            <a:r>
              <a:rPr lang="ko-KR" altLang="en-US" sz="2400" b="0" i="0" u="none" strike="noStrike" baseline="0" dirty="0">
                <a:latin typeface="맑은 고딕"/>
                <a:ea typeface="맑은 고딕"/>
              </a:rPr>
              <a:t>다른 사람의 행동에 대해 물을 때에는 </a:t>
            </a:r>
            <a:r>
              <a:rPr lang="en-US" altLang="ko-KR" sz="2400" b="1" i="0" u="none" strike="noStrike" baseline="0" dirty="0">
                <a:solidFill>
                  <a:srgbClr val="7F6000"/>
                </a:solidFill>
                <a:latin typeface="맑은 고딕"/>
                <a:ea typeface="맑은 고딕"/>
              </a:rPr>
              <a:t>What </a:t>
            </a:r>
            <a:r>
              <a:rPr lang="en-US" altLang="ko-KR" sz="2400" b="1" i="0" u="none" strike="noStrike" baseline="0" err="1">
                <a:solidFill>
                  <a:srgbClr val="7F6000"/>
                </a:solidFill>
                <a:latin typeface="맑은 고딕"/>
                <a:ea typeface="맑은 고딕"/>
              </a:rPr>
              <a:t>is</a:t>
            </a:r>
            <a:r>
              <a:rPr lang="en-US" altLang="ko-KR" sz="2400" b="1" err="1">
                <a:solidFill>
                  <a:srgbClr val="7F6000"/>
                </a:solidFill>
                <a:latin typeface="맑은 고딕"/>
                <a:ea typeface="맑은 고딕"/>
              </a:rPr>
              <a:t>〔are</a:t>
            </a:r>
            <a:r>
              <a:rPr lang="en-US" altLang="ko-KR" sz="2400" b="1" dirty="0">
                <a:solidFill>
                  <a:srgbClr val="7F6000"/>
                </a:solidFill>
                <a:latin typeface="맑은 고딕"/>
                <a:ea typeface="맑은 고딕"/>
              </a:rPr>
              <a:t>〕</a:t>
            </a:r>
            <a:r>
              <a:rPr lang="en-US" altLang="ko-KR" sz="2400" b="1" i="0" u="none" strike="noStrike" baseline="0" dirty="0">
                <a:solidFill>
                  <a:srgbClr val="7F6000"/>
                </a:solidFill>
                <a:latin typeface="맑은 고딕"/>
                <a:ea typeface="맑은 고딕"/>
              </a:rPr>
              <a:t> </a:t>
            </a:r>
            <a:r>
              <a:rPr lang="en-US" altLang="ko-KR" sz="2400" b="1" dirty="0">
                <a:solidFill>
                  <a:srgbClr val="7F6000"/>
                </a:solidFill>
                <a:latin typeface="맑은 고딕"/>
                <a:ea typeface="맑은 고딕"/>
              </a:rPr>
              <a:t>~ </a:t>
            </a:r>
            <a:r>
              <a:rPr lang="en-US" altLang="ko-KR" sz="2400" b="1" i="0" u="none" strike="noStrike" baseline="0" dirty="0">
                <a:solidFill>
                  <a:srgbClr val="7F6000"/>
                </a:solidFill>
                <a:latin typeface="맑은 고딕"/>
                <a:ea typeface="맑은 고딕"/>
              </a:rPr>
              <a:t>doing</a:t>
            </a:r>
            <a:r>
              <a:rPr lang="en-US" altLang="ko-KR" sz="2400" b="1" dirty="0">
                <a:solidFill>
                  <a:srgbClr val="7F6000"/>
                </a:solidFill>
                <a:latin typeface="맑은 고딕"/>
                <a:ea typeface="맑은 고딕"/>
              </a:rPr>
              <a:t>?</a:t>
            </a:r>
            <a:r>
              <a:rPr lang="ko-KR" altLang="en-US" sz="2400" dirty="0">
                <a:latin typeface="맑은 고딕"/>
                <a:ea typeface="맑은 고딕"/>
              </a:rPr>
              <a:t>을</a:t>
            </a:r>
            <a:r>
              <a:rPr lang="ko-KR" altLang="en-US" sz="2400" b="0" i="0" u="none" strike="noStrike" baseline="0" dirty="0">
                <a:latin typeface="맑은 고딕"/>
                <a:ea typeface="맑은 고딕"/>
              </a:rPr>
              <a:t> </a:t>
            </a:r>
            <a:r>
              <a:rPr lang="ko-KR" altLang="en-US" sz="2400" dirty="0">
                <a:latin typeface="맑은 고딕"/>
                <a:ea typeface="맑은 고딕"/>
              </a:rPr>
              <a:t>이용할 </a:t>
            </a:r>
            <a:r>
              <a:rPr lang="ko-KR" altLang="en-US" sz="2400" b="0" i="0" u="none" strike="noStrike" baseline="0" dirty="0">
                <a:latin typeface="맑은 고딕"/>
                <a:ea typeface="맑은 고딕"/>
              </a:rPr>
              <a:t>수 있다</a:t>
            </a:r>
            <a:r>
              <a:rPr lang="en-US" altLang="ko-KR" sz="2400" b="0" i="0" u="none" strike="noStrike" baseline="0" dirty="0">
                <a:latin typeface="맑은 고딕"/>
                <a:ea typeface="맑은 고딕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4614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83BAA6C-9530-40F9-88C8-CBFF4039178C}"/>
              </a:ext>
            </a:extLst>
          </p:cNvPr>
          <p:cNvSpPr txBox="1"/>
          <p:nvPr/>
        </p:nvSpPr>
        <p:spPr>
          <a:xfrm rot="16200000">
            <a:off x="-2427077" y="3290500"/>
            <a:ext cx="3857627" cy="276999"/>
          </a:xfrm>
          <a:prstGeom prst="rect">
            <a:avLst/>
          </a:prstGeom>
          <a:noFill/>
        </p:spPr>
        <p:txBody>
          <a:bodyPr wrap="square" lIns="20250" tIns="0" rIns="20250" bIns="0" rtlCol="0">
            <a:spAutoFit/>
          </a:bodyPr>
          <a:lstStyle/>
          <a:p>
            <a:pPr algn="ctr"/>
            <a:r>
              <a:rPr lang="en-US" spc="338" dirty="0">
                <a:solidFill>
                  <a:schemeClr val="bg1"/>
                </a:solidFill>
                <a:latin typeface="+mj-lt"/>
              </a:rPr>
              <a:t>AWESOME POWERPOINT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A005982-3592-7DA2-B605-F570CBC74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0"/>
            <a:ext cx="12192000" cy="1152526"/>
          </a:xfrm>
          <a:prstGeom prst="rect">
            <a:avLst/>
          </a:prstGeom>
        </p:spPr>
      </p:pic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16DF3285-5257-A1B0-2468-C71E39A5F0F1}"/>
              </a:ext>
            </a:extLst>
          </p:cNvPr>
          <p:cNvSpPr/>
          <p:nvPr/>
        </p:nvSpPr>
        <p:spPr>
          <a:xfrm>
            <a:off x="193964" y="85725"/>
            <a:ext cx="11798011" cy="786615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177E91-D203-4172-ABF2-F073A1ADA185}"/>
              </a:ext>
            </a:extLst>
          </p:cNvPr>
          <p:cNvSpPr txBox="1"/>
          <p:nvPr/>
        </p:nvSpPr>
        <p:spPr>
          <a:xfrm>
            <a:off x="519585" y="227319"/>
            <a:ext cx="415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2800" b="1" dirty="0">
                <a:solidFill>
                  <a:schemeClr val="bg1"/>
                </a:solidFill>
                <a:latin typeface="+mj-ea"/>
                <a:ea typeface="+mj-ea"/>
              </a:rPr>
              <a:t>행동 묘사하기</a:t>
            </a:r>
            <a:endParaRPr lang="en-US" altLang="ko-KR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CB43B4-9926-ACA0-ED98-7E2E005F8175}"/>
              </a:ext>
            </a:extLst>
          </p:cNvPr>
          <p:cNvSpPr txBox="1"/>
          <p:nvPr/>
        </p:nvSpPr>
        <p:spPr>
          <a:xfrm>
            <a:off x="9715499" y="227319"/>
            <a:ext cx="76233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2"/>
                </a:solidFill>
              </a:rPr>
              <a:t>Lesson 02</a:t>
            </a:r>
            <a:endParaRPr lang="ko-KR" altLang="en-US" sz="1400" b="1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743E9E-AB5B-FD1A-8940-BD1293CEBFC7}"/>
              </a:ext>
            </a:extLst>
          </p:cNvPr>
          <p:cNvSpPr txBox="1"/>
          <p:nvPr/>
        </p:nvSpPr>
        <p:spPr>
          <a:xfrm>
            <a:off x="10447027" y="296000"/>
            <a:ext cx="23174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This Is Me!</a:t>
            </a:r>
            <a:endParaRPr lang="ko-KR" altLang="en-US" sz="2000" b="1" dirty="0">
              <a:solidFill>
                <a:schemeClr val="accent4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ACA87185-64FB-0112-3738-A8296EF66D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585" y="3742078"/>
            <a:ext cx="11371811" cy="2525717"/>
          </a:xfrm>
          <a:prstGeom prst="roundRect">
            <a:avLst>
              <a:gd name="adj" fmla="val 16667"/>
            </a:avLst>
          </a:prstGeom>
          <a:noFill/>
          <a:ln w="19050">
            <a:noFill/>
            <a:round/>
            <a:headEnd/>
            <a:tailEnd/>
          </a:ln>
        </p:spPr>
        <p:txBody>
          <a:bodyPr wrap="none" lIns="91440" tIns="45720" rIns="91440" bIns="45720" anchor="ctr"/>
          <a:lstStyle/>
          <a:p>
            <a:pPr algn="dist">
              <a:lnSpc>
                <a:spcPct val="150000"/>
              </a:lnSpc>
            </a:pPr>
            <a:r>
              <a:rPr lang="en-US" altLang="ko-KR" sz="2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A: Hey, what are you doing?</a:t>
            </a:r>
            <a:r>
              <a:rPr lang="en-US" altLang="ko-KR" sz="2500" b="1" dirty="0">
                <a:solidFill>
                  <a:schemeClr val="accent4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algn="dist">
              <a:lnSpc>
                <a:spcPct val="150000"/>
              </a:lnSpc>
            </a:pPr>
            <a:r>
              <a:rPr lang="en-US" altLang="ko-KR" sz="2500" b="1" dirty="0">
                <a:latin typeface="맑은 고딕"/>
                <a:ea typeface="맑은 고딕"/>
              </a:rPr>
              <a:t>                     B: I’</a:t>
            </a:r>
            <a:r>
              <a:rPr lang="en-US" altLang="ko-KR" sz="2500" b="1" dirty="0">
                <a:solidFill>
                  <a:schemeClr val="accent4">
                    <a:lumMod val="50000"/>
                  </a:schemeClr>
                </a:solidFill>
                <a:latin typeface="맑은 고딕"/>
                <a:ea typeface="맑은 고딕"/>
              </a:rPr>
              <a:t>m looking </a:t>
            </a:r>
            <a:r>
              <a:rPr lang="en-US" altLang="ko-KR" sz="2500" b="1" dirty="0">
                <a:latin typeface="맑은 고딕"/>
                <a:ea typeface="맑은 고딕"/>
              </a:rPr>
              <a:t>for</a:t>
            </a:r>
            <a:r>
              <a:rPr lang="en-US" altLang="ko-KR" sz="2500" b="1" dirty="0">
                <a:solidFill>
                  <a:schemeClr val="accent4">
                    <a:lumMod val="50000"/>
                  </a:schemeClr>
                </a:solidFill>
                <a:latin typeface="맑은 고딕"/>
                <a:ea typeface="맑은 고딕"/>
              </a:rPr>
              <a:t> </a:t>
            </a:r>
            <a:r>
              <a:rPr lang="en-US" altLang="ko-KR" sz="2500" b="1" dirty="0">
                <a:latin typeface="맑은 고딕"/>
                <a:ea typeface="맑은 고딕"/>
              </a:rPr>
              <a:t>my glasses.</a:t>
            </a:r>
          </a:p>
          <a:p>
            <a:pPr algn="dist">
              <a:lnSpc>
                <a:spcPct val="150000"/>
              </a:lnSpc>
            </a:pP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algn="dist">
              <a:lnSpc>
                <a:spcPct val="150000"/>
              </a:lnSpc>
            </a:pPr>
            <a:r>
              <a:rPr lang="ko-KR" altLang="en-US" sz="2400" b="1" dirty="0">
                <a:latin typeface="+mn-ea"/>
              </a:rPr>
              <a:t>  행동을 묘사할 때는                                                           을 이용해서 </a:t>
            </a:r>
            <a:endParaRPr lang="en-US" altLang="ko-KR" sz="2400" b="1" dirty="0">
              <a:latin typeface="+mn-ea"/>
            </a:endParaRPr>
          </a:p>
          <a:p>
            <a:pPr algn="dist">
              <a:lnSpc>
                <a:spcPct val="150000"/>
              </a:lnSpc>
            </a:pPr>
            <a:r>
              <a:rPr lang="en-US" altLang="ko-KR" sz="2400" b="1" dirty="0">
                <a:latin typeface="+mn-ea"/>
              </a:rPr>
              <a:t>  </a:t>
            </a:r>
            <a:r>
              <a:rPr lang="ko-KR" altLang="en-US" sz="2400" b="1" dirty="0">
                <a:latin typeface="+mn-ea"/>
              </a:rPr>
              <a:t>쓸 수 있다</a:t>
            </a:r>
            <a:r>
              <a:rPr lang="en-US" altLang="ko-KR" sz="2400" b="1" dirty="0">
                <a:latin typeface="+mn-ea"/>
              </a:rPr>
              <a:t>. </a:t>
            </a:r>
          </a:p>
        </p:txBody>
      </p:sp>
      <p:sp>
        <p:nvSpPr>
          <p:cNvPr id="10" name="Frame 17">
            <a:extLst>
              <a:ext uri="{FF2B5EF4-FFF2-40B4-BE49-F238E27FC236}">
                <a16:creationId xmlns:a16="http://schemas.microsoft.com/office/drawing/2014/main" id="{74EE67C3-F2A9-F18F-8923-65F3AC171B46}"/>
              </a:ext>
            </a:extLst>
          </p:cNvPr>
          <p:cNvSpPr/>
          <p:nvPr/>
        </p:nvSpPr>
        <p:spPr>
          <a:xfrm>
            <a:off x="519585" y="5389897"/>
            <a:ext cx="364911" cy="3267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55832EF3-AFC0-CE55-6E8E-ABE6784857D5}"/>
              </a:ext>
            </a:extLst>
          </p:cNvPr>
          <p:cNvCxnSpPr>
            <a:cxnSpLocks/>
          </p:cNvCxnSpPr>
          <p:nvPr/>
        </p:nvCxnSpPr>
        <p:spPr>
          <a:xfrm>
            <a:off x="3669754" y="5716696"/>
            <a:ext cx="6212183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8196A2E-5E9B-D174-1EA9-18276CE7169F}"/>
              </a:ext>
            </a:extLst>
          </p:cNvPr>
          <p:cNvSpPr txBox="1"/>
          <p:nvPr/>
        </p:nvSpPr>
        <p:spPr>
          <a:xfrm>
            <a:off x="3605586" y="5255031"/>
            <a:ext cx="63492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400" b="1" spc="-40" dirty="0">
                <a:solidFill>
                  <a:srgbClr val="FF0000"/>
                </a:solidFill>
                <a:latin typeface="맑은 고딕" panose="020B0503020000020004" pitchFamily="50" charset="-127"/>
              </a:rPr>
              <a:t>「</a:t>
            </a:r>
            <a:r>
              <a:rPr lang="en-US" altLang="ko-KR" sz="2400" b="1" spc="-40" dirty="0">
                <a:solidFill>
                  <a:srgbClr val="FF0000"/>
                </a:solidFill>
                <a:latin typeface="맑은 고딕" panose="020B0503020000020004" pitchFamily="50" charset="-127"/>
              </a:rPr>
              <a:t>be</a:t>
            </a:r>
            <a:r>
              <a:rPr lang="ko-KR" altLang="en-US" sz="2400" b="1" spc="-40" dirty="0">
                <a:solidFill>
                  <a:srgbClr val="FF0000"/>
                </a:solidFill>
                <a:latin typeface="맑은 고딕" panose="020B0503020000020004" pitchFamily="50" charset="-127"/>
              </a:rPr>
              <a:t>동사의 현재형</a:t>
            </a:r>
            <a:r>
              <a:rPr lang="en-US" altLang="ko-KR" sz="2400" b="1" spc="-40" dirty="0">
                <a:solidFill>
                  <a:srgbClr val="FF0000"/>
                </a:solidFill>
                <a:latin typeface="맑은 고딕" panose="020B0503020000020004" pitchFamily="50" charset="-127"/>
              </a:rPr>
              <a:t>(am/are/is)+</a:t>
            </a:r>
            <a:r>
              <a:rPr lang="ko-KR" altLang="en-US" sz="2400" b="1" spc="-40" dirty="0">
                <a:solidFill>
                  <a:srgbClr val="FF0000"/>
                </a:solidFill>
                <a:latin typeface="맑은 고딕" panose="020B0503020000020004" pitchFamily="50" charset="-127"/>
              </a:rPr>
              <a:t>동사원형</a:t>
            </a:r>
            <a:r>
              <a:rPr lang="en-US" altLang="ko-KR" sz="2400" b="1" spc="-40" dirty="0">
                <a:solidFill>
                  <a:srgbClr val="FF0000"/>
                </a:solidFill>
                <a:latin typeface="맑은 고딕" panose="020B0503020000020004" pitchFamily="50" charset="-127"/>
              </a:rPr>
              <a:t>-</a:t>
            </a:r>
            <a:r>
              <a:rPr lang="en-US" altLang="ko-KR" sz="2400" b="1" spc="-40" dirty="0" err="1">
                <a:solidFill>
                  <a:srgbClr val="FF0000"/>
                </a:solidFill>
                <a:latin typeface="맑은 고딕" panose="020B0503020000020004" pitchFamily="50" charset="-127"/>
              </a:rPr>
              <a:t>ing</a:t>
            </a:r>
            <a:r>
              <a:rPr lang="ko-KR" altLang="en-US" sz="2400" b="1" spc="-40" dirty="0">
                <a:solidFill>
                  <a:srgbClr val="FF0000"/>
                </a:solidFill>
                <a:latin typeface="맑은 고딕" panose="020B0503020000020004" pitchFamily="50" charset="-127"/>
              </a:rPr>
              <a:t>」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1D7D9B3F-4E86-220E-6EB0-E8DA3906F4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3886" y="1626937"/>
            <a:ext cx="7284228" cy="193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85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07E969D-4452-4892-81C2-6C4A6F9DF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0"/>
            <a:ext cx="12192000" cy="1152526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16B1FBC6-F512-8D72-90F4-8049F69C3C55}"/>
              </a:ext>
            </a:extLst>
          </p:cNvPr>
          <p:cNvSpPr/>
          <p:nvPr/>
        </p:nvSpPr>
        <p:spPr>
          <a:xfrm>
            <a:off x="238125" y="85725"/>
            <a:ext cx="11753850" cy="786615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91335B-1002-4577-93FA-4C553B792507}"/>
              </a:ext>
            </a:extLst>
          </p:cNvPr>
          <p:cNvSpPr txBox="1"/>
          <p:nvPr/>
        </p:nvSpPr>
        <p:spPr>
          <a:xfrm>
            <a:off x="519585" y="227319"/>
            <a:ext cx="3891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2800" b="1" dirty="0">
                <a:solidFill>
                  <a:schemeClr val="bg1"/>
                </a:solidFill>
                <a:latin typeface="+mj-ea"/>
                <a:ea typeface="+mj-ea"/>
              </a:rPr>
              <a:t>행동 묘사하기</a:t>
            </a:r>
            <a:endParaRPr lang="en-US" altLang="ko-KR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" name="오른쪽 화살표 설명선 2">
            <a:extLst>
              <a:ext uri="{FF2B5EF4-FFF2-40B4-BE49-F238E27FC236}">
                <a16:creationId xmlns:a16="http://schemas.microsoft.com/office/drawing/2014/main" id="{92E8CF79-E54A-55C2-222D-BC128DDF50AC}"/>
              </a:ext>
            </a:extLst>
          </p:cNvPr>
          <p:cNvSpPr/>
          <p:nvPr/>
        </p:nvSpPr>
        <p:spPr>
          <a:xfrm>
            <a:off x="519585" y="1259626"/>
            <a:ext cx="2707709" cy="436418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729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대화문으로 익히기</a:t>
            </a:r>
            <a:endParaRPr lang="ko-KR" altLang="en-US" sz="20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DB3307-9B37-BFD1-211B-A9ABFE847592}"/>
              </a:ext>
            </a:extLst>
          </p:cNvPr>
          <p:cNvSpPr txBox="1"/>
          <p:nvPr/>
        </p:nvSpPr>
        <p:spPr>
          <a:xfrm>
            <a:off x="8538769" y="258082"/>
            <a:ext cx="76233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2"/>
                </a:solidFill>
              </a:rPr>
              <a:t>Lesson 02</a:t>
            </a:r>
            <a:endParaRPr lang="ko-KR" altLang="en-US" sz="1400" b="1" dirty="0">
              <a:solidFill>
                <a:schemeClr val="bg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1C42E0-E964-BF9A-81E9-E8D3B917743B}"/>
              </a:ext>
            </a:extLst>
          </p:cNvPr>
          <p:cNvSpPr txBox="1"/>
          <p:nvPr/>
        </p:nvSpPr>
        <p:spPr>
          <a:xfrm>
            <a:off x="9201064" y="278977"/>
            <a:ext cx="289092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Happy with My Family</a:t>
            </a:r>
            <a:endParaRPr lang="ko-KR" altLang="en-US" sz="2000" b="1" dirty="0">
              <a:solidFill>
                <a:schemeClr val="accent4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620746-D945-5ECB-9C1D-889DE80138C6}"/>
              </a:ext>
            </a:extLst>
          </p:cNvPr>
          <p:cNvSpPr txBox="1"/>
          <p:nvPr/>
        </p:nvSpPr>
        <p:spPr>
          <a:xfrm>
            <a:off x="519585" y="1821288"/>
            <a:ext cx="11301114" cy="4964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b="1" dirty="0">
                <a:latin typeface="+mn-ea"/>
              </a:rPr>
              <a:t>M: 	Is Sam in the classroom?</a:t>
            </a: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latin typeface="+mn-ea"/>
              </a:rPr>
              <a:t>W: 	No, she’s outside. She’s in the playground. </a:t>
            </a: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latin typeface="+mn-ea"/>
              </a:rPr>
              <a:t>M: 	What is she doing?</a:t>
            </a: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latin typeface="+mn-ea"/>
              </a:rPr>
              <a:t>W: 	She’s playing soccer. </a:t>
            </a:r>
          </a:p>
          <a:p>
            <a:pPr>
              <a:lnSpc>
                <a:spcPct val="150000"/>
              </a:lnSpc>
            </a:pPr>
            <a:endParaRPr lang="en-US" altLang="ko-KR" sz="2800" b="1" dirty="0">
              <a:latin typeface="+mn-ea"/>
            </a:endParaRPr>
          </a:p>
          <a:p>
            <a:r>
              <a:rPr lang="en-US" altLang="ko-KR" sz="2800" b="1" dirty="0">
                <a:latin typeface="+mn-ea"/>
              </a:rPr>
              <a:t>M: 	Ann, what is Linda doing now?</a:t>
            </a: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latin typeface="+mn-ea"/>
              </a:rPr>
              <a:t>W: 	She’s baking cookies for her friend.</a:t>
            </a: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latin typeface="+mn-ea"/>
              </a:rPr>
              <a:t>M: 	Oh, she’s so nice.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D2C772F1-0507-A442-821D-628847DF1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1613" y="3871058"/>
            <a:ext cx="2357437" cy="504451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lnSpc>
                <a:spcPct val="130000"/>
              </a:lnSpc>
            </a:pPr>
            <a:endParaRPr lang="ko-KR" altLang="en-US" sz="1600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E881CB-6E13-B3F8-5758-1947C1A05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4076" y="4375514"/>
            <a:ext cx="2902451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9pPr>
          </a:lstStyle>
          <a:p>
            <a:pPr>
              <a:lnSpc>
                <a:spcPct val="95000"/>
              </a:lnSpc>
              <a:buNone/>
            </a:pPr>
            <a:r>
              <a:rPr lang="ko-KR" altLang="en-US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그녀는 축구를 하고 있어</a:t>
            </a:r>
            <a:r>
              <a:rPr lang="en-US" altLang="ko-KR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D9D0B1E-CC54-D51E-DC3B-FF80DF216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4471" y="6026030"/>
            <a:ext cx="5087853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Rix정고딕 L" pitchFamily="18" charset="-127"/>
                <a:ea typeface="Rix정고딕 L" pitchFamily="18" charset="-127"/>
              </a:defRPr>
            </a:lvl9pPr>
          </a:lstStyle>
          <a:p>
            <a:pPr>
              <a:lnSpc>
                <a:spcPct val="95000"/>
              </a:lnSpc>
              <a:buNone/>
            </a:pPr>
            <a:r>
              <a:rPr lang="ko-KR" altLang="en-US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그녀는 그녀의 친구를 위해 쿠키를 굽고 있어</a:t>
            </a:r>
            <a:r>
              <a:rPr lang="en-US" altLang="ko-KR" sz="1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FB41AFAC-6521-2144-6190-54A5DBF6F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1613" y="5581112"/>
            <a:ext cx="2214562" cy="462496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lnSpc>
                <a:spcPct val="130000"/>
              </a:lnSpc>
            </a:pPr>
            <a:endParaRPr lang="ko-KR" altLang="en-US" sz="1600" b="1" dirty="0">
              <a:solidFill>
                <a:srgbClr val="FF0000"/>
              </a:solidFill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58BAE90E-A253-DAB9-30BF-F712188A8FA0}"/>
              </a:ext>
            </a:extLst>
          </p:cNvPr>
          <p:cNvCxnSpPr>
            <a:cxnSpLocks/>
          </p:cNvCxnSpPr>
          <p:nvPr/>
        </p:nvCxnSpPr>
        <p:spPr>
          <a:xfrm>
            <a:off x="591481" y="4709475"/>
            <a:ext cx="10885478" cy="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668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/>
      <p:bldP spid="20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40A22CA-9176-E681-05F9-D2F705823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865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ED9E05-9232-5134-E57D-C4FEC8F76C53}"/>
              </a:ext>
            </a:extLst>
          </p:cNvPr>
          <p:cNvSpPr txBox="1"/>
          <p:nvPr/>
        </p:nvSpPr>
        <p:spPr>
          <a:xfrm>
            <a:off x="2902275" y="2797629"/>
            <a:ext cx="674655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latin typeface="Cambria" panose="02040503050406030204" pitchFamily="18" charset="0"/>
                <a:ea typeface="Cambria" panose="02040503050406030204" pitchFamily="18" charset="0"/>
              </a:rPr>
              <a:t>Thank you!</a:t>
            </a:r>
            <a:endParaRPr lang="ko-KR" altLang="en-US" sz="60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2207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679D"/>
      </a:accent1>
      <a:accent2>
        <a:srgbClr val="B754BA"/>
      </a:accent2>
      <a:accent3>
        <a:srgbClr val="F5679D"/>
      </a:accent3>
      <a:accent4>
        <a:srgbClr val="B754BA"/>
      </a:accent4>
      <a:accent5>
        <a:srgbClr val="F5679D"/>
      </a:accent5>
      <a:accent6>
        <a:srgbClr val="B754BA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02ec076-d351-4043-af38-18b7ea6affd7">
      <UserInfo>
        <DisplayName>교과서 QR 교수학습자료 구성원</DisplayName>
        <AccountId>16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F2C9A8FB143063469A6AA5ADAFB2283D" ma:contentTypeVersion="6" ma:contentTypeDescription="새 문서를 만듭니다." ma:contentTypeScope="" ma:versionID="9d1a208ae8aca65a6793fa14da5e0de5">
  <xsd:schema xmlns:xsd="http://www.w3.org/2001/XMLSchema" xmlns:xs="http://www.w3.org/2001/XMLSchema" xmlns:p="http://schemas.microsoft.com/office/2006/metadata/properties" xmlns:ns2="30912a1e-9135-4433-9590-3328c11abc4f" xmlns:ns3="f02ec076-d351-4043-af38-18b7ea6affd7" targetNamespace="http://schemas.microsoft.com/office/2006/metadata/properties" ma:root="true" ma:fieldsID="51afb2fdd8dd7cbfcf6cbd60210fd444" ns2:_="" ns3:_="">
    <xsd:import namespace="30912a1e-9135-4433-9590-3328c11abc4f"/>
    <xsd:import namespace="f02ec076-d351-4043-af38-18b7ea6aff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912a1e-9135-4433-9590-3328c11abc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2ec076-d351-4043-af38-18b7ea6affd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공유 대상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세부 정보 공유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463DD20-7F42-48AF-BEF8-542F0D560106}">
  <ds:schemaRefs>
    <ds:schemaRef ds:uri="http://schemas.microsoft.com/office/2006/metadata/properties"/>
    <ds:schemaRef ds:uri="http://schemas.microsoft.com/office/infopath/2007/PartnerControls"/>
    <ds:schemaRef ds:uri="f02ec076-d351-4043-af38-18b7ea6affd7"/>
  </ds:schemaRefs>
</ds:datastoreItem>
</file>

<file path=customXml/itemProps2.xml><?xml version="1.0" encoding="utf-8"?>
<ds:datastoreItem xmlns:ds="http://schemas.openxmlformats.org/officeDocument/2006/customXml" ds:itemID="{FBF600F4-E20D-4E2E-B529-F8972D8BC0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0912a1e-9135-4433-9590-3328c11abc4f"/>
    <ds:schemaRef ds:uri="f02ec076-d351-4043-af38-18b7ea6aff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051DE4E-A90A-4195-813D-5AA339AE5BA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4885</TotalTime>
  <Words>405</Words>
  <Application>Microsoft Office PowerPoint</Application>
  <PresentationFormat>와이드스크린</PresentationFormat>
  <Paragraphs>58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6</vt:i4>
      </vt:variant>
    </vt:vector>
  </HeadingPairs>
  <TitlesOfParts>
    <vt:vector size="8" baseType="lpstr">
      <vt:lpstr>Cover and End Slide Master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265</cp:revision>
  <dcterms:created xsi:type="dcterms:W3CDTF">2019-01-14T06:35:35Z</dcterms:created>
  <dcterms:modified xsi:type="dcterms:W3CDTF">2024-12-17T07:52:58Z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0x010100F2C9A8FB143063469A6AA5ADAFB2283D</vt:lpwstr>
  </property>
</Properties>
</file>