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880" r:id="rId5"/>
  </p:sldMasterIdLst>
  <p:handoutMasterIdLst>
    <p:handoutMasterId r:id="rId16"/>
  </p:handoutMasterIdLst>
  <p:sldIdLst>
    <p:sldId id="317" r:id="rId6"/>
    <p:sldId id="362" r:id="rId7"/>
    <p:sldId id="372" r:id="rId8"/>
    <p:sldId id="371" r:id="rId9"/>
    <p:sldId id="373" r:id="rId10"/>
    <p:sldId id="375" r:id="rId11"/>
    <p:sldId id="376" r:id="rId12"/>
    <p:sldId id="377" r:id="rId13"/>
    <p:sldId id="378" r:id="rId14"/>
    <p:sldId id="3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6000"/>
    <a:srgbClr val="DFD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26308B-DF8D-E663-F9E6-23F48BDCF1A2}" v="14" dt="2024-08-28T04:10:43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72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72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12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희윤 영어1 Cell" userId="S::kimhy10@visang.com::fd5ec034-5788-4ca5-9d47-3e12df892323" providerId="AD" clId="Web-{1C26308B-DF8D-E663-F9E6-23F48BDCF1A2}"/>
    <pc:docChg chg="modSld">
      <pc:chgData name="김희윤 영어1 Cell" userId="S::kimhy10@visang.com::fd5ec034-5788-4ca5-9d47-3e12df892323" providerId="AD" clId="Web-{1C26308B-DF8D-E663-F9E6-23F48BDCF1A2}" dt="2024-08-28T04:10:43.262" v="13" actId="14100"/>
      <pc:docMkLst>
        <pc:docMk/>
      </pc:docMkLst>
      <pc:sldChg chg="modSp">
        <pc:chgData name="김희윤 영어1 Cell" userId="S::kimhy10@visang.com::fd5ec034-5788-4ca5-9d47-3e12df892323" providerId="AD" clId="Web-{1C26308B-DF8D-E663-F9E6-23F48BDCF1A2}" dt="2024-08-28T04:09:31.713" v="2" actId="1076"/>
        <pc:sldMkLst>
          <pc:docMk/>
          <pc:sldMk cId="3534428578" sldId="362"/>
        </pc:sldMkLst>
        <pc:spChg chg="mod">
          <ac:chgData name="김희윤 영어1 Cell" userId="S::kimhy10@visang.com::fd5ec034-5788-4ca5-9d47-3e12df892323" providerId="AD" clId="Web-{1C26308B-DF8D-E663-F9E6-23F48BDCF1A2}" dt="2024-08-28T04:09:31.713" v="2" actId="1076"/>
          <ac:spMkLst>
            <pc:docMk/>
            <pc:sldMk cId="3534428578" sldId="362"/>
            <ac:spMk id="7" creationId="{00000000-0000-0000-0000-000000000000}"/>
          </ac:spMkLst>
        </pc:spChg>
      </pc:sldChg>
      <pc:sldChg chg="modSp">
        <pc:chgData name="김희윤 영어1 Cell" userId="S::kimhy10@visang.com::fd5ec034-5788-4ca5-9d47-3e12df892323" providerId="AD" clId="Web-{1C26308B-DF8D-E663-F9E6-23F48BDCF1A2}" dt="2024-08-28T04:10:43.262" v="13" actId="14100"/>
        <pc:sldMkLst>
          <pc:docMk/>
          <pc:sldMk cId="1806684883" sldId="378"/>
        </pc:sldMkLst>
        <pc:spChg chg="mod">
          <ac:chgData name="김희윤 영어1 Cell" userId="S::kimhy10@visang.com::fd5ec034-5788-4ca5-9d47-3e12df892323" providerId="AD" clId="Web-{1C26308B-DF8D-E663-F9E6-23F48BDCF1A2}" dt="2024-08-28T04:10:43.262" v="13" actId="14100"/>
          <ac:spMkLst>
            <pc:docMk/>
            <pc:sldMk cId="1806684883" sldId="378"/>
            <ac:spMk id="5" creationId="{FB41AFAC-6521-2144-6190-54A5DBF6F148}"/>
          </ac:spMkLst>
        </pc:spChg>
        <pc:spChg chg="mod">
          <ac:chgData name="김희윤 영어1 Cell" userId="S::kimhy10@visang.com::fd5ec034-5788-4ca5-9d47-3e12df892323" providerId="AD" clId="Web-{1C26308B-DF8D-E663-F9E6-23F48BDCF1A2}" dt="2024-08-28T04:10:24.293" v="8" actId="14100"/>
          <ac:spMkLst>
            <pc:docMk/>
            <pc:sldMk cId="1806684883" sldId="378"/>
            <ac:spMk id="11" creationId="{D2C772F1-0507-A442-821D-628847DF187B}"/>
          </ac:spMkLst>
        </pc:spChg>
        <pc:spChg chg="mod">
          <ac:chgData name="김희윤 영어1 Cell" userId="S::kimhy10@visang.com::fd5ec034-5788-4ca5-9d47-3e12df892323" providerId="AD" clId="Web-{1C26308B-DF8D-E663-F9E6-23F48BDCF1A2}" dt="2024-08-28T04:10:05.761" v="3" actId="14100"/>
          <ac:spMkLst>
            <pc:docMk/>
            <pc:sldMk cId="1806684883" sldId="378"/>
            <ac:spMk id="17" creationId="{2BE881CB-6E13-B3F8-5758-1947C1A055D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0E503D-F517-43C1-AE47-C597A99A4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B82D7-2EF5-46D7-9A30-A473478FE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C688-19A5-4B26-AC9A-BB17B7DE14E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3EB5A5-B323-4135-AE34-B141AA5728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5C7BC-7163-438F-A6C4-AE30F6BDFC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C756-4F09-406E-8512-DF0CE0DDF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85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8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08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861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96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03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51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8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01</a:t>
            </a:r>
          </a:p>
          <a:p>
            <a:pPr algn="l"/>
            <a:r>
              <a:rPr lang="en-US" altLang="ko-KR" sz="20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59599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01</a:t>
            </a:r>
          </a:p>
          <a:p>
            <a:pPr algn="l"/>
            <a:r>
              <a:rPr lang="en-US" altLang="ko-KR" sz="20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165827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16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0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1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26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6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8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862" r:id="rId3"/>
    <p:sldLayoutId id="2147483877" r:id="rId4"/>
    <p:sldLayoutId id="2147483879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82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8A592B-BA9E-25E8-717F-22D0B926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770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913EA5-5B9E-4F05-A8F0-4531AB5BD20D}"/>
              </a:ext>
            </a:extLst>
          </p:cNvPr>
          <p:cNvSpPr txBox="1"/>
          <p:nvPr/>
        </p:nvSpPr>
        <p:spPr>
          <a:xfrm>
            <a:off x="2219324" y="1876896"/>
            <a:ext cx="22193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</a:rPr>
              <a:t>Lesson 01</a:t>
            </a:r>
            <a:endParaRPr lang="ko-KR" alt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8821243" y="92363"/>
            <a:ext cx="3896942" cy="43156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accent5">
                    <a:lumMod val="50000"/>
                  </a:schemeClr>
                </a:solidFill>
              </a:rPr>
              <a:t>Middle School English 1</a:t>
            </a:r>
            <a:endParaRPr lang="ko-KR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2201" y="1108577"/>
            <a:ext cx="2147299" cy="584775"/>
          </a:xfrm>
          <a:prstGeom prst="roundRect">
            <a:avLst>
              <a:gd name="adj" fmla="val 50000"/>
            </a:avLst>
          </a:prstGeom>
          <a:solidFill>
            <a:srgbClr val="DFD5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의사소통기능문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633677-B095-30D8-F8EB-96EDF6373E36}"/>
              </a:ext>
            </a:extLst>
          </p:cNvPr>
          <p:cNvSpPr txBox="1"/>
          <p:nvPr/>
        </p:nvSpPr>
        <p:spPr>
          <a:xfrm>
            <a:off x="4502475" y="1708862"/>
            <a:ext cx="62773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7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0A22CA-9176-E681-05F9-D2F705823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6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ED9E05-9232-5134-E57D-C4FEC8F76C53}"/>
              </a:ext>
            </a:extLst>
          </p:cNvPr>
          <p:cNvSpPr txBox="1"/>
          <p:nvPr/>
        </p:nvSpPr>
        <p:spPr>
          <a:xfrm>
            <a:off x="2902275" y="2797629"/>
            <a:ext cx="674655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  <a:endParaRPr lang="ko-KR" altLang="en-US" sz="60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2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19585" y="1201961"/>
            <a:ext cx="11472390" cy="105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I’m ~. Nice to meet you.</a:t>
            </a:r>
            <a:br>
              <a:rPr lang="en-US" altLang="ko-KR" sz="2400" b="1" dirty="0"/>
            </a:br>
            <a:r>
              <a:rPr lang="en-US" altLang="ko-KR" sz="2300" b="1" dirty="0"/>
              <a:t>(</a:t>
            </a:r>
            <a:r>
              <a:rPr lang="ko-KR" altLang="en-US" sz="2300" b="1" dirty="0"/>
              <a:t>나는</a:t>
            </a:r>
            <a:r>
              <a:rPr lang="en-US" altLang="ko-KR" sz="2300" b="1" dirty="0"/>
              <a:t> ~</a:t>
            </a:r>
            <a:r>
              <a:rPr lang="ko-KR" altLang="en-US" sz="2300" b="1" dirty="0"/>
              <a:t>야</a:t>
            </a:r>
            <a:r>
              <a:rPr lang="en-US" altLang="ko-KR" sz="2300" b="1" dirty="0"/>
              <a:t>. </a:t>
            </a:r>
            <a:r>
              <a:rPr lang="ko-KR" altLang="en-US" sz="2300" b="1" dirty="0"/>
              <a:t>만나서 반가워</a:t>
            </a:r>
            <a:r>
              <a:rPr lang="en-US" altLang="ko-KR" sz="2300" b="1" dirty="0"/>
              <a:t>.)</a:t>
            </a:r>
            <a:endParaRPr lang="ko-KR" altLang="en-US" sz="2300" b="1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19582" y="2466110"/>
            <a:ext cx="11001856" cy="160049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  <a:alpha val="45000"/>
            </a:schemeClr>
          </a:solidFill>
          <a:ln w="9525">
            <a:noFill/>
            <a:round/>
            <a:headEnd/>
            <a:tailEnd/>
          </a:ln>
        </p:spPr>
        <p:txBody>
          <a:bodyPr wrap="square" lIns="72000" rIns="7200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6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I’m ~.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은 </a:t>
            </a:r>
            <a:r>
              <a:rPr lang="ko-KR" altLang="en-US" sz="2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자기 자신을 다른 사람에게 직접 소개할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때 쓰는 표현이다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또한   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Nice to meet you.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처음 만나는 사람에게 쓰는 인사 표현으로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자신을  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소개하거나 자신을 소개하는 상대방의 말에 답하는 말이다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400" b="1" spc="-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19582" y="4342579"/>
            <a:ext cx="11001856" cy="1842089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dist"/>
            <a:r>
              <a:rPr lang="en-US" altLang="ko-KR" sz="2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A: Hi,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I’m </a:t>
            </a:r>
            <a:r>
              <a:rPr lang="en-US" altLang="ko-KR" sz="25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Jiwon</a:t>
            </a:r>
            <a:r>
              <a:rPr lang="en-US" altLang="ko-KR" sz="250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Nice to meet you.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90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지원이야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만나서 반가워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</a:p>
          <a:p>
            <a:pPr algn="dist">
              <a:lnSpc>
                <a:spcPct val="12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B: Hello,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I’m </a:t>
            </a:r>
            <a:r>
              <a:rPr lang="en-US" altLang="ko-KR" sz="25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Minsu</a:t>
            </a:r>
            <a:r>
              <a:rPr lang="en-US" altLang="ko-KR" sz="2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250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We’re in the same math class. </a:t>
            </a:r>
          </a:p>
          <a:p>
            <a:pPr algn="dist">
              <a:lnSpc>
                <a:spcPct val="120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민수야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우리는 같은 수학 반이야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.)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13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소개하고</a:t>
            </a:r>
            <a:r>
              <a:rPr lang="en-US" altLang="ko-KR" sz="280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답하기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86409" y="2592013"/>
            <a:ext cx="5519737" cy="37709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2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19585" y="1329068"/>
            <a:ext cx="11472390" cy="105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I’m ~. Nice to meet you.</a:t>
            </a:r>
            <a:br>
              <a:rPr lang="en-US" altLang="ko-KR" sz="2400" b="1" dirty="0"/>
            </a:br>
            <a:r>
              <a:rPr lang="en-US" altLang="ko-KR" sz="2300" b="1" dirty="0"/>
              <a:t>(</a:t>
            </a:r>
            <a:r>
              <a:rPr lang="ko-KR" altLang="en-US" sz="2300" b="1" dirty="0"/>
              <a:t>나는</a:t>
            </a:r>
            <a:r>
              <a:rPr lang="en-US" altLang="ko-KR" sz="2300" b="1" dirty="0"/>
              <a:t> ~</a:t>
            </a:r>
            <a:r>
              <a:rPr lang="ko-KR" altLang="en-US" sz="2300" b="1" dirty="0"/>
              <a:t>야</a:t>
            </a:r>
            <a:r>
              <a:rPr lang="en-US" altLang="ko-KR" sz="2300" b="1" dirty="0"/>
              <a:t>. </a:t>
            </a:r>
            <a:r>
              <a:rPr lang="ko-KR" altLang="en-US" sz="2300" b="1" dirty="0"/>
              <a:t>만나서 반가워</a:t>
            </a:r>
            <a:r>
              <a:rPr lang="en-US" altLang="ko-KR" sz="2300" b="1" dirty="0"/>
              <a:t>.)</a:t>
            </a:r>
            <a:endParaRPr lang="ko-KR" altLang="en-US" sz="23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13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소개하고</a:t>
            </a:r>
            <a:r>
              <a:rPr lang="en-US" altLang="ko-KR" sz="280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답하기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5" y="2851658"/>
            <a:ext cx="1785937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유사 표현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A498DC55-05DF-2665-A982-8479B3D27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85" y="3429000"/>
            <a:ext cx="11035106" cy="2819339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7F6000"/>
            </a:solidFill>
            <a:round/>
            <a:headEnd/>
            <a:tailEnd/>
          </a:ln>
        </p:spPr>
        <p:txBody>
          <a:bodyPr wrap="none" anchor="ctr"/>
          <a:lstStyle/>
          <a:p>
            <a:pPr algn="dist">
              <a:lnSpc>
                <a:spcPct val="150000"/>
              </a:lnSpc>
            </a:pPr>
            <a:r>
              <a:rPr lang="ko-KR" altLang="en-US" sz="2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lang="ko-KR" altLang="en-US" sz="2300" dirty="0">
                <a:solidFill>
                  <a:srgbClr val="7F6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소개하기</a:t>
            </a:r>
            <a:r>
              <a:rPr lang="en-US" altLang="ko-KR" sz="2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		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I ’m .... = My name is .... = Please call me ....</a:t>
            </a:r>
          </a:p>
          <a:p>
            <a:pPr algn="dist">
              <a:lnSpc>
                <a:spcPct val="150000"/>
              </a:lnSpc>
            </a:pPr>
            <a:endParaRPr lang="en-US" altLang="ko-KR" sz="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dist">
              <a:lnSpc>
                <a:spcPct val="150000"/>
              </a:lnSpc>
            </a:pPr>
            <a:r>
              <a:rPr lang="ko-KR" altLang="en-US" sz="23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lang="ko-KR" altLang="en-US" sz="2300" b="1" dirty="0">
                <a:solidFill>
                  <a:srgbClr val="7F6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소개에 답하기 </a:t>
            </a:r>
            <a:r>
              <a:rPr lang="en-US" altLang="ko-KR" sz="23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(It’s) Nice/good to meet you.</a:t>
            </a: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= (I’m) (very) Pleased to meet you.</a:t>
            </a: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= It’s a pleasure to meet you.</a:t>
            </a:r>
          </a:p>
        </p:txBody>
      </p:sp>
    </p:spTree>
    <p:extLst>
      <p:ext uri="{BB962C8B-B14F-4D97-AF65-F5344CB8AC3E}">
        <p14:creationId xmlns:p14="http://schemas.microsoft.com/office/powerpoint/2010/main" val="2428660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3BAA6C-9530-40F9-88C8-CBFF4039178C}"/>
              </a:ext>
            </a:extLst>
          </p:cNvPr>
          <p:cNvSpPr txBox="1"/>
          <p:nvPr/>
        </p:nvSpPr>
        <p:spPr>
          <a:xfrm rot="16200000">
            <a:off x="-2427077" y="3290500"/>
            <a:ext cx="3857627" cy="276999"/>
          </a:xfrm>
          <a:prstGeom prst="rect">
            <a:avLst/>
          </a:prstGeom>
          <a:noFill/>
        </p:spPr>
        <p:txBody>
          <a:bodyPr wrap="square" lIns="20250" tIns="0" rIns="20250" bIns="0" rtlCol="0">
            <a:spAutoFit/>
          </a:bodyPr>
          <a:lstStyle/>
          <a:p>
            <a:pPr algn="ctr"/>
            <a:r>
              <a:rPr lang="en-US" spc="338" dirty="0">
                <a:solidFill>
                  <a:schemeClr val="bg1"/>
                </a:solidFill>
                <a:latin typeface="+mj-lt"/>
              </a:rPr>
              <a:t>AWESOME POWERPOINT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A005982-3592-7DA2-B605-F570CBC74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6DF3285-5257-A1B0-2468-C71E39A5F0F1}"/>
              </a:ext>
            </a:extLst>
          </p:cNvPr>
          <p:cNvSpPr/>
          <p:nvPr/>
        </p:nvSpPr>
        <p:spPr>
          <a:xfrm>
            <a:off x="193964" y="85725"/>
            <a:ext cx="11798011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77E91-D203-4172-ABF2-F073A1ADA185}"/>
              </a:ext>
            </a:extLst>
          </p:cNvPr>
          <p:cNvSpPr txBox="1"/>
          <p:nvPr/>
        </p:nvSpPr>
        <p:spPr>
          <a:xfrm>
            <a:off x="519585" y="227319"/>
            <a:ext cx="313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소개하고</a:t>
            </a:r>
            <a:r>
              <a:rPr lang="en-US" altLang="ko-KR" sz="28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답하기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B43B4-9926-ACA0-ED98-7E2E005F8175}"/>
              </a:ext>
            </a:extLst>
          </p:cNvPr>
          <p:cNvSpPr txBox="1"/>
          <p:nvPr/>
        </p:nvSpPr>
        <p:spPr>
          <a:xfrm>
            <a:off x="8485094" y="227319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43E9E-AB5B-FD1A-8940-BD1293CEBFC7}"/>
              </a:ext>
            </a:extLst>
          </p:cNvPr>
          <p:cNvSpPr txBox="1"/>
          <p:nvPr/>
        </p:nvSpPr>
        <p:spPr>
          <a:xfrm>
            <a:off x="9175253" y="242842"/>
            <a:ext cx="301068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4CD3F00-868B-0693-FDF0-B99C7E8F9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4932" y="1476422"/>
            <a:ext cx="7448204" cy="1872469"/>
          </a:xfrm>
          <a:prstGeom prst="rect">
            <a:avLst/>
          </a:prstGeom>
        </p:spPr>
      </p:pic>
      <p:sp>
        <p:nvSpPr>
          <p:cNvPr id="9" name="AutoShape 3">
            <a:extLst>
              <a:ext uri="{FF2B5EF4-FFF2-40B4-BE49-F238E27FC236}">
                <a16:creationId xmlns:a16="http://schemas.microsoft.com/office/drawing/2014/main" id="{ACA87185-64FB-0112-3738-A8296EF66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44" y="3647508"/>
            <a:ext cx="11184735" cy="2767012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anchor="ctr"/>
          <a:lstStyle/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		A: Hello,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I’m 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Robo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Nice to meet you.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500" b="1" dirty="0">
              <a:solidFill>
                <a:schemeClr val="accent4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		B: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Nice to meet you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Robo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I’m 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Clara.</a:t>
            </a:r>
          </a:p>
          <a:p>
            <a:pPr algn="dist">
              <a:lnSpc>
                <a:spcPct val="15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150000"/>
              </a:lnSpc>
            </a:pP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400" b="1" dirty="0">
                <a:latin typeface="+mn-ea"/>
              </a:rPr>
              <a:t>자기 자신을 다른 사람에게 직접 소개할 때는 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I’m ~.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으로 표현할 수 있고</a:t>
            </a:r>
            <a:r>
              <a:rPr lang="en-US" altLang="ko-KR" sz="2400" b="1" dirty="0">
                <a:latin typeface="+mn-ea"/>
              </a:rPr>
              <a:t>, </a:t>
            </a:r>
          </a:p>
          <a:p>
            <a:pPr algn="dist"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</a:t>
            </a:r>
            <a:r>
              <a:rPr lang="ko-KR" altLang="en-US" sz="2400" b="1" dirty="0">
                <a:latin typeface="+mn-ea"/>
              </a:rPr>
              <a:t>자신을 소개하거나 자신을 소개하는 상대방의 말에는 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Nice to meet you.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로 </a:t>
            </a:r>
            <a:endParaRPr lang="en-US" altLang="ko-KR" sz="2400" b="1" dirty="0">
              <a:latin typeface="+mn-ea"/>
            </a:endParaRPr>
          </a:p>
          <a:p>
            <a:pPr algn="dist">
              <a:lnSpc>
                <a:spcPct val="150000"/>
              </a:lnSpc>
            </a:pPr>
            <a:r>
              <a:rPr lang="ko-KR" altLang="en-US" sz="2400" b="1" dirty="0">
                <a:latin typeface="+mn-ea"/>
              </a:rPr>
              <a:t>   표현할 수 있다</a:t>
            </a:r>
            <a:r>
              <a:rPr lang="en-US" altLang="ko-KR" sz="2400" b="1" dirty="0">
                <a:latin typeface="+mn-ea"/>
              </a:rPr>
              <a:t>.</a:t>
            </a: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74EE67C3-F2A9-F18F-8923-65F3AC171B46}"/>
              </a:ext>
            </a:extLst>
          </p:cNvPr>
          <p:cNvSpPr/>
          <p:nvPr/>
        </p:nvSpPr>
        <p:spPr>
          <a:xfrm>
            <a:off x="608481" y="5085307"/>
            <a:ext cx="364911" cy="326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5832EF3-AFC0-CE55-6E8E-ABE6784857D5}"/>
              </a:ext>
            </a:extLst>
          </p:cNvPr>
          <p:cNvCxnSpPr>
            <a:cxnSpLocks/>
          </p:cNvCxnSpPr>
          <p:nvPr/>
        </p:nvCxnSpPr>
        <p:spPr>
          <a:xfrm>
            <a:off x="7259700" y="5412106"/>
            <a:ext cx="9865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3AA461D3-A32A-16D9-7CEA-AE7F41AC8A58}"/>
              </a:ext>
            </a:extLst>
          </p:cNvPr>
          <p:cNvCxnSpPr>
            <a:cxnSpLocks/>
          </p:cNvCxnSpPr>
          <p:nvPr/>
        </p:nvCxnSpPr>
        <p:spPr>
          <a:xfrm>
            <a:off x="8462357" y="6013895"/>
            <a:ext cx="274091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99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13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소개하고</a:t>
            </a:r>
            <a:r>
              <a:rPr lang="en-US" altLang="ko-KR" sz="280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2800" b="1">
                <a:solidFill>
                  <a:schemeClr val="bg1"/>
                </a:solidFill>
                <a:latin typeface="+mj-ea"/>
                <a:ea typeface="+mj-ea"/>
              </a:rPr>
              <a:t>답하기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4" y="1384774"/>
            <a:ext cx="2707709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대화문으로 익히기</a:t>
            </a:r>
            <a:endParaRPr lang="ko-KR" altLang="en-US" sz="2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20746-D945-5ECB-9C1D-889DE80138C6}"/>
              </a:ext>
            </a:extLst>
          </p:cNvPr>
          <p:cNvSpPr txBox="1"/>
          <p:nvPr/>
        </p:nvSpPr>
        <p:spPr>
          <a:xfrm>
            <a:off x="519584" y="1904590"/>
            <a:ext cx="11367615" cy="4348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 	Hi. I’m Louis Andrews. I’m your science teacher.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 	Hello, Mr. Andrews. My name is Sally. Nice to meet you.</a:t>
            </a:r>
          </a:p>
          <a:p>
            <a:pPr>
              <a:lnSpc>
                <a:spcPct val="150000"/>
              </a:lnSpc>
            </a:pPr>
            <a:endParaRPr lang="en-US" altLang="ko-KR" sz="20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W1:	Hi, </a:t>
            </a:r>
            <a:r>
              <a:rPr lang="en-US" altLang="ko-KR" sz="2800" b="1" dirty="0" err="1">
                <a:latin typeface="+mn-ea"/>
              </a:rPr>
              <a:t>Jinsu</a:t>
            </a:r>
            <a:r>
              <a:rPr lang="en-US" altLang="ko-KR" sz="2800" b="1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 	Hello, Julie. Do you know Mina? She is my cousin.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W2: 	Hello, I’m Mina. Nice to meet you.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W1: 	Hi, Mina. I'm Julie. Nice to meet you, too.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F9C64-EDBA-E533-8C54-B80903F2E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439" y="2451686"/>
            <a:ext cx="7510847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나는 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Louis Andrews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          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너의 과학 선생님이야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E881CB-6E13-B3F8-5758-1947C1A05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313" y="5498614"/>
            <a:ext cx="4709014" cy="35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미나야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  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만나서 반가워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0D7CC480-E7F4-F47F-EC67-DCA3CFA7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453" y="2133358"/>
            <a:ext cx="594246" cy="35548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F17D21-49B7-5917-248C-55BD5A3E6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978" y="6188797"/>
            <a:ext cx="4026270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Julie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  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나도 만나서 반가워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9D0B1E-CC54-D51E-DC3B-FF80DF216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5101" y="3127901"/>
            <a:ext cx="6288556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내 이름은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Sally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              </a:t>
            </a: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만나서 반가워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3" name="TextBox 5">
            <a:extLst>
              <a:ext uri="{FF2B5EF4-FFF2-40B4-BE49-F238E27FC236}">
                <a16:creationId xmlns:a16="http://schemas.microsoft.com/office/drawing/2014/main" id="{2888834F-5ED6-D748-BE00-78D68CAF7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223" y="5151818"/>
            <a:ext cx="3003352" cy="36721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3E7BBF0-9E84-78A8-0FB0-F7DB5D978311}"/>
              </a:ext>
            </a:extLst>
          </p:cNvPr>
          <p:cNvCxnSpPr>
            <a:cxnSpLocks/>
          </p:cNvCxnSpPr>
          <p:nvPr/>
        </p:nvCxnSpPr>
        <p:spPr>
          <a:xfrm>
            <a:off x="569460" y="3631738"/>
            <a:ext cx="10885478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5">
            <a:extLst>
              <a:ext uri="{FF2B5EF4-FFF2-40B4-BE49-F238E27FC236}">
                <a16:creationId xmlns:a16="http://schemas.microsoft.com/office/drawing/2014/main" id="{E4FA70BF-A0BF-6BD4-4DFB-07D634F5A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6437" y="2138719"/>
            <a:ext cx="594246" cy="35548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CA266A-F542-ACD6-997B-1F79A86A4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6820" y="2809996"/>
            <a:ext cx="1666860" cy="31790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3C981-EDAD-B67A-BA7A-38CA50B7A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6505" y="2792509"/>
            <a:ext cx="2937152" cy="31790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CBBEB04F-11C4-F108-5063-A8B324E6B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007" y="5163546"/>
            <a:ext cx="594246" cy="35548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3D0838CF-348C-A59E-3BC3-FE9CF99B0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995" y="5801875"/>
            <a:ext cx="594246" cy="35548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7" name="TextBox 5">
            <a:extLst>
              <a:ext uri="{FF2B5EF4-FFF2-40B4-BE49-F238E27FC236}">
                <a16:creationId xmlns:a16="http://schemas.microsoft.com/office/drawing/2014/main" id="{E9F9FE28-11AD-7384-E4E5-EEFA9F87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605" y="5810029"/>
            <a:ext cx="3003352" cy="36721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 animBg="1"/>
      <p:bldP spid="19" grpId="0"/>
      <p:bldP spid="20" grpId="0"/>
      <p:bldP spid="23" grpId="0" animBg="1"/>
      <p:bldP spid="5" grpId="0" animBg="1"/>
      <p:bldP spid="6" grpId="0" animBg="1"/>
      <p:bldP spid="16" grpId="0" animBg="1"/>
      <p:bldP spid="21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19585" y="1418162"/>
            <a:ext cx="11035106" cy="105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I like ~.</a:t>
            </a:r>
          </a:p>
          <a:p>
            <a:pPr latinLnBrk="1">
              <a:lnSpc>
                <a:spcPct val="110000"/>
              </a:lnSpc>
            </a:pPr>
            <a:r>
              <a:rPr lang="en-US" altLang="ko-KR" sz="2300" b="1" dirty="0"/>
              <a:t>(</a:t>
            </a:r>
            <a:r>
              <a:rPr lang="ko-KR" altLang="en-US" sz="2300" b="1" dirty="0"/>
              <a:t>나는 </a:t>
            </a:r>
            <a:r>
              <a:rPr lang="en-US" altLang="ko-KR" sz="2300" b="1" dirty="0"/>
              <a:t>~</a:t>
            </a:r>
            <a:r>
              <a:rPr lang="ko-KR" altLang="en-US" sz="2300" b="1" dirty="0"/>
              <a:t>를 좋아해</a:t>
            </a:r>
            <a:r>
              <a:rPr lang="en-US" altLang="ko-KR" sz="2300" b="1" dirty="0"/>
              <a:t>.)</a:t>
            </a:r>
            <a:endParaRPr lang="ko-KR" altLang="en-US" sz="2300" b="1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19585" y="2744417"/>
            <a:ext cx="11035106" cy="684583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  <a:alpha val="45000"/>
            </a:schemeClr>
          </a:solidFill>
          <a:ln w="9525">
            <a:noFill/>
            <a:round/>
            <a:headEnd/>
            <a:tailEnd/>
          </a:ln>
        </p:spPr>
        <p:txBody>
          <a:bodyPr wrap="square" lIns="72000" rIns="7200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ko-KR" sz="24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 like ~.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ko-KR" altLang="en-US" sz="2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자신이 좋아하는 것을 표현할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때</a:t>
            </a:r>
            <a:r>
              <a:rPr lang="ko-KR" altLang="en-US" sz="2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사용하는 표현이다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en-US" altLang="ko-KR" sz="2400" spc="-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19585" y="3659174"/>
            <a:ext cx="11035106" cy="237129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A: What is your favorite season?</a:t>
            </a:r>
          </a:p>
          <a:p>
            <a:r>
              <a:rPr lang="en-US" altLang="ko-KR" dirty="0">
                <a:latin typeface="+mn-ea"/>
              </a:rPr>
              <a:t>    (</a:t>
            </a:r>
            <a:r>
              <a:rPr lang="ko-KR" altLang="en-US" dirty="0">
                <a:latin typeface="+mn-ea"/>
              </a:rPr>
              <a:t>네가 가장 좋아하는 계절은 </a:t>
            </a:r>
            <a:r>
              <a:rPr lang="ko-KR" altLang="en-US" dirty="0" err="1">
                <a:latin typeface="+mn-ea"/>
              </a:rPr>
              <a:t>뭐야</a:t>
            </a:r>
            <a:r>
              <a:rPr lang="en-US" altLang="ko-KR" dirty="0">
                <a:latin typeface="+mn-ea"/>
              </a:rPr>
              <a:t>?)</a:t>
            </a:r>
          </a:p>
          <a:p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altLang="ko-KR" sz="2500" b="1" dirty="0">
                <a:solidFill>
                  <a:srgbClr val="7F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</a:t>
            </a:r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spring. How about you?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봄을 좋아해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너는 어때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?)</a:t>
            </a:r>
            <a:endParaRPr lang="en-US" altLang="ko-KR" dirty="0"/>
          </a:p>
          <a:p>
            <a:pPr>
              <a:lnSpc>
                <a:spcPct val="114000"/>
              </a:lnSpc>
            </a:pPr>
            <a:r>
              <a:rPr lang="en-US" altLang="ko-KR" sz="25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A: </a:t>
            </a:r>
            <a:r>
              <a:rPr lang="en-US" altLang="ko-KR" sz="2500" b="1" dirty="0">
                <a:solidFill>
                  <a:srgbClr val="7F6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 like </a:t>
            </a:r>
            <a:r>
              <a:rPr lang="en-US" altLang="ko-KR" sz="25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summer.</a:t>
            </a:r>
          </a:p>
          <a:p>
            <a:pPr>
              <a:lnSpc>
                <a:spcPct val="114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나는 여름을 좋아해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756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좋아하는 것 표현하기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23515" y="2914831"/>
            <a:ext cx="3991535" cy="4195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7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44033" y="1441533"/>
            <a:ext cx="11243414" cy="105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I like ~.</a:t>
            </a:r>
            <a:br>
              <a:rPr lang="en-US" altLang="ko-KR" sz="2400" b="1" dirty="0"/>
            </a:br>
            <a:r>
              <a:rPr lang="en-US" altLang="ko-KR" sz="2300" b="1" dirty="0"/>
              <a:t>(</a:t>
            </a:r>
            <a:r>
              <a:rPr lang="ko-KR" altLang="en-US" sz="2300" b="1" dirty="0"/>
              <a:t>나는 </a:t>
            </a:r>
            <a:r>
              <a:rPr lang="en-US" altLang="ko-KR" sz="2300" b="1" dirty="0"/>
              <a:t>~</a:t>
            </a:r>
            <a:r>
              <a:rPr lang="ko-KR" altLang="en-US" sz="2300" b="1" dirty="0"/>
              <a:t>을 좋아해</a:t>
            </a:r>
            <a:r>
              <a:rPr lang="en-US" altLang="ko-KR" sz="2300" b="1" dirty="0"/>
              <a:t>.)</a:t>
            </a:r>
            <a:endParaRPr lang="ko-KR" altLang="en-US" sz="23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837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좋아하는 것 표현하기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637311" y="2883837"/>
            <a:ext cx="1785937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유사 표현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오른쪽 화살표 설명선 2">
            <a:extLst>
              <a:ext uri="{FF2B5EF4-FFF2-40B4-BE49-F238E27FC236}">
                <a16:creationId xmlns:a16="http://schemas.microsoft.com/office/drawing/2014/main" id="{BDCA30CE-FA6E-5927-0EA5-2507F5D5055E}"/>
              </a:ext>
            </a:extLst>
          </p:cNvPr>
          <p:cNvSpPr/>
          <p:nvPr/>
        </p:nvSpPr>
        <p:spPr>
          <a:xfrm>
            <a:off x="637310" y="4574671"/>
            <a:ext cx="1785937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표현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C1947E9-E5BF-A124-8B90-367272CBE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671" y="3429000"/>
            <a:ext cx="11177726" cy="81357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7F6000"/>
            </a:solidFill>
            <a:round/>
            <a:headEnd/>
            <a:tailEnd/>
          </a:ln>
        </p:spPr>
        <p:txBody>
          <a:bodyPr wrap="none" anchor="ctr"/>
          <a:lstStyle/>
          <a:p>
            <a:pPr algn="dist"/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I like .... = I love (to) .... = My favorite thing is ....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6172936B-B928-98D9-C24D-E5BC8FD53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721" y="5123597"/>
            <a:ext cx="11177726" cy="105804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square" anchor="ctr"/>
          <a:lstStyle/>
          <a:p>
            <a:pPr algn="l"/>
            <a:r>
              <a:rPr lang="ko-KR" altLang="en-US" sz="2400" b="0" i="0" u="none" strike="noStrike" baseline="0" dirty="0">
                <a:latin typeface="+mn-ea"/>
              </a:rPr>
              <a:t>상대방이 좋아하는 것</a:t>
            </a:r>
            <a:r>
              <a:rPr lang="en-US" altLang="ko-KR" sz="2400" b="0" i="0" u="none" strike="noStrike" baseline="0" dirty="0">
                <a:latin typeface="+mn-ea"/>
              </a:rPr>
              <a:t>, </a:t>
            </a:r>
            <a:r>
              <a:rPr lang="ko-KR" altLang="en-US" sz="2400" b="0" i="0" u="none" strike="noStrike" baseline="0" dirty="0">
                <a:latin typeface="+mn-ea"/>
              </a:rPr>
              <a:t>또는 뭔가를 좋아하는지 궁금할 때에는 “</a:t>
            </a:r>
            <a:r>
              <a:rPr lang="en-US" altLang="ko-KR" sz="2400" b="1" i="0" u="none" strike="noStrike" baseline="0" dirty="0">
                <a:latin typeface="+mn-ea"/>
              </a:rPr>
              <a:t>Do you like ...?</a:t>
            </a:r>
            <a:r>
              <a:rPr lang="en-US" altLang="ko-KR" sz="2400" b="0" i="0" u="none" strike="noStrike" baseline="0" dirty="0">
                <a:latin typeface="+mn-ea"/>
              </a:rPr>
              <a:t>” </a:t>
            </a:r>
            <a:r>
              <a:rPr lang="ko-KR" altLang="en-US" sz="2400" b="0" i="0" u="none" strike="noStrike" baseline="0" dirty="0">
                <a:latin typeface="+mn-ea"/>
              </a:rPr>
              <a:t>또는 “</a:t>
            </a:r>
            <a:r>
              <a:rPr lang="en-US" altLang="ko-KR" sz="2400" b="1" i="0" u="none" strike="noStrike" baseline="0" dirty="0">
                <a:latin typeface="+mn-ea"/>
              </a:rPr>
              <a:t>What’s your favorite ...?</a:t>
            </a:r>
            <a:r>
              <a:rPr lang="en-US" altLang="ko-KR" sz="2400" b="0" i="0" u="none" strike="noStrike" baseline="0" dirty="0">
                <a:latin typeface="+mn-ea"/>
              </a:rPr>
              <a:t>” </a:t>
            </a:r>
            <a:r>
              <a:rPr lang="ko-KR" altLang="en-US" sz="2400" b="0" i="0" u="none" strike="noStrike" baseline="0" dirty="0">
                <a:latin typeface="+mn-ea"/>
              </a:rPr>
              <a:t>로 물을 수 있다</a:t>
            </a:r>
            <a:r>
              <a:rPr lang="en-US" altLang="ko-KR" sz="2400" b="0" i="0" u="none" strike="noStrike" baseline="0" dirty="0">
                <a:latin typeface="+mn-ea"/>
              </a:rPr>
              <a:t>.</a:t>
            </a:r>
            <a:endParaRPr lang="en-US" altLang="ko-KR" sz="2400" spc="-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461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3BAA6C-9530-40F9-88C8-CBFF4039178C}"/>
              </a:ext>
            </a:extLst>
          </p:cNvPr>
          <p:cNvSpPr txBox="1"/>
          <p:nvPr/>
        </p:nvSpPr>
        <p:spPr>
          <a:xfrm rot="16200000">
            <a:off x="-2427077" y="3290500"/>
            <a:ext cx="3857627" cy="276999"/>
          </a:xfrm>
          <a:prstGeom prst="rect">
            <a:avLst/>
          </a:prstGeom>
          <a:noFill/>
        </p:spPr>
        <p:txBody>
          <a:bodyPr wrap="square" lIns="20250" tIns="0" rIns="20250" bIns="0" rtlCol="0">
            <a:spAutoFit/>
          </a:bodyPr>
          <a:lstStyle/>
          <a:p>
            <a:pPr algn="ctr"/>
            <a:r>
              <a:rPr lang="en-US" spc="338" dirty="0">
                <a:solidFill>
                  <a:schemeClr val="bg1"/>
                </a:solidFill>
                <a:latin typeface="+mj-lt"/>
              </a:rPr>
              <a:t>AWESOME POWERPOINT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A005982-3592-7DA2-B605-F570CBC74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6DF3285-5257-A1B0-2468-C71E39A5F0F1}"/>
              </a:ext>
            </a:extLst>
          </p:cNvPr>
          <p:cNvSpPr/>
          <p:nvPr/>
        </p:nvSpPr>
        <p:spPr>
          <a:xfrm>
            <a:off x="193964" y="85725"/>
            <a:ext cx="11798011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77E91-D203-4172-ABF2-F073A1ADA185}"/>
              </a:ext>
            </a:extLst>
          </p:cNvPr>
          <p:cNvSpPr txBox="1"/>
          <p:nvPr/>
        </p:nvSpPr>
        <p:spPr>
          <a:xfrm>
            <a:off x="519585" y="227319"/>
            <a:ext cx="415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좋아하는 것 표현하기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B43B4-9926-ACA0-ED98-7E2E005F8175}"/>
              </a:ext>
            </a:extLst>
          </p:cNvPr>
          <p:cNvSpPr txBox="1"/>
          <p:nvPr/>
        </p:nvSpPr>
        <p:spPr>
          <a:xfrm>
            <a:off x="8581113" y="21742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43E9E-AB5B-FD1A-8940-BD1293CEBFC7}"/>
              </a:ext>
            </a:extLst>
          </p:cNvPr>
          <p:cNvSpPr txBox="1"/>
          <p:nvPr/>
        </p:nvSpPr>
        <p:spPr>
          <a:xfrm>
            <a:off x="9217321" y="227319"/>
            <a:ext cx="294734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4CD3F00-868B-0693-FDF0-B99C7E8F9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8007" y="1626938"/>
            <a:ext cx="7448204" cy="1828112"/>
          </a:xfrm>
          <a:prstGeom prst="rect">
            <a:avLst/>
          </a:prstGeom>
        </p:spPr>
      </p:pic>
      <p:sp>
        <p:nvSpPr>
          <p:cNvPr id="9" name="AutoShape 3">
            <a:extLst>
              <a:ext uri="{FF2B5EF4-FFF2-40B4-BE49-F238E27FC236}">
                <a16:creationId xmlns:a16="http://schemas.microsoft.com/office/drawing/2014/main" id="{ACA87185-64FB-0112-3738-A8296EF66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85" y="3742078"/>
            <a:ext cx="11371811" cy="2525717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anchor="ctr"/>
          <a:lstStyle/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A: What’s your favorite cake?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B: 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 like</a:t>
            </a: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chocolate cream cake.</a:t>
            </a:r>
          </a:p>
          <a:p>
            <a:pPr algn="dist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150000"/>
              </a:lnSpc>
            </a:pPr>
            <a:r>
              <a:rPr lang="ko-KR" altLang="en-US" sz="2400" b="1" dirty="0">
                <a:latin typeface="+mn-ea"/>
              </a:rPr>
              <a:t>  자신이 좋아하는 것을 말할 때는 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I like ~.</a:t>
            </a:r>
            <a:r>
              <a:rPr lang="ko-KR" altLang="en-US" sz="2400" b="1" dirty="0">
                <a:latin typeface="+mn-ea"/>
              </a:rPr>
              <a:t> 표현을 이용해서 쓸 수 있다</a:t>
            </a:r>
            <a:r>
              <a:rPr lang="en-US" altLang="ko-KR" sz="2400" b="1" dirty="0">
                <a:latin typeface="+mn-ea"/>
              </a:rPr>
              <a:t>.</a:t>
            </a: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74EE67C3-F2A9-F18F-8923-65F3AC171B46}"/>
              </a:ext>
            </a:extLst>
          </p:cNvPr>
          <p:cNvSpPr/>
          <p:nvPr/>
        </p:nvSpPr>
        <p:spPr>
          <a:xfrm>
            <a:off x="519585" y="5687218"/>
            <a:ext cx="364911" cy="326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5832EF3-AFC0-CE55-6E8E-ABE6784857D5}"/>
              </a:ext>
            </a:extLst>
          </p:cNvPr>
          <p:cNvCxnSpPr>
            <a:cxnSpLocks/>
          </p:cNvCxnSpPr>
          <p:nvPr/>
        </p:nvCxnSpPr>
        <p:spPr>
          <a:xfrm>
            <a:off x="5420616" y="6014017"/>
            <a:ext cx="1229566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85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89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좋아하는 것 표현하기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5" y="1468172"/>
            <a:ext cx="2707709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대화문으로 익히기</a:t>
            </a:r>
            <a:endParaRPr lang="ko-KR" altLang="en-US" sz="2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01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Ready for a New Start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20746-D945-5ECB-9C1D-889DE80138C6}"/>
              </a:ext>
            </a:extLst>
          </p:cNvPr>
          <p:cNvSpPr txBox="1"/>
          <p:nvPr/>
        </p:nvSpPr>
        <p:spPr>
          <a:xfrm>
            <a:off x="519585" y="2029834"/>
            <a:ext cx="11301114" cy="388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	Let’s drink something. Do you like soft drinks?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	</a:t>
            </a:r>
            <a:r>
              <a:rPr lang="nn-NO" altLang="ko-KR" sz="2800" b="1" dirty="0">
                <a:latin typeface="+mn-ea"/>
              </a:rPr>
              <a:t>No, I don’t. I like orange juice</a:t>
            </a:r>
            <a:r>
              <a:rPr lang="en-US" altLang="ko-KR" sz="2800" b="1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28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	Do you like ice cream?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	Yes, I like milk ice cream. What’s your favorite?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	I like banana ice cream.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2C772F1-0507-A442-821D-628847DF1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352" y="2891675"/>
            <a:ext cx="922036" cy="33677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E881CB-6E13-B3F8-5758-1947C1A05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351" y="3216934"/>
            <a:ext cx="3070684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오렌지 주스를 좋아해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9D0B1E-CC54-D51E-DC3B-FF80DF216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591" y="5197360"/>
            <a:ext cx="3489156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우유 아이스크림을 좋아해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07CF53-1CBB-492E-E1DA-97FF2750B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712" y="5790881"/>
            <a:ext cx="3805319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나는 바나나 아이스크림을 좋아해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B41AFAC-6521-2144-6190-54A5DBF6F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38" y="4813369"/>
            <a:ext cx="1017547" cy="38399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8BAE90E-A253-DAB9-30BF-F712188A8FA0}"/>
              </a:ext>
            </a:extLst>
          </p:cNvPr>
          <p:cNvCxnSpPr>
            <a:cxnSpLocks/>
          </p:cNvCxnSpPr>
          <p:nvPr/>
        </p:nvCxnSpPr>
        <p:spPr>
          <a:xfrm>
            <a:off x="653261" y="3714865"/>
            <a:ext cx="10885478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5">
            <a:extLst>
              <a:ext uri="{FF2B5EF4-FFF2-40B4-BE49-F238E27FC236}">
                <a16:creationId xmlns:a16="http://schemas.microsoft.com/office/drawing/2014/main" id="{B60B8914-5748-9A0F-356E-DC19AB8E4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712" y="5448028"/>
            <a:ext cx="789938" cy="35430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68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20" grpId="0"/>
      <p:bldP spid="4" grpId="0"/>
      <p:bldP spid="5" grpId="0" animBg="1"/>
      <p:bldP spid="16" grpId="0" animBg="1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2C9A8FB143063469A6AA5ADAFB2283D" ma:contentTypeVersion="6" ma:contentTypeDescription="새 문서를 만듭니다." ma:contentTypeScope="" ma:versionID="9d1a208ae8aca65a6793fa14da5e0de5">
  <xsd:schema xmlns:xsd="http://www.w3.org/2001/XMLSchema" xmlns:xs="http://www.w3.org/2001/XMLSchema" xmlns:p="http://schemas.microsoft.com/office/2006/metadata/properties" xmlns:ns2="30912a1e-9135-4433-9590-3328c11abc4f" xmlns:ns3="f02ec076-d351-4043-af38-18b7ea6affd7" targetNamespace="http://schemas.microsoft.com/office/2006/metadata/properties" ma:root="true" ma:fieldsID="51afb2fdd8dd7cbfcf6cbd60210fd444" ns2:_="" ns3:_="">
    <xsd:import namespace="30912a1e-9135-4433-9590-3328c11abc4f"/>
    <xsd:import namespace="f02ec076-d351-4043-af38-18b7ea6aff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12a1e-9135-4433-9590-3328c11ab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ec076-d351-4043-af38-18b7ea6aff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02ec076-d351-4043-af38-18b7ea6affd7">
      <UserInfo>
        <DisplayName>교과서 QR 교수학습자료 구성원</DisplayName>
        <AccountId>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BF600F4-E20D-4E2E-B529-F8972D8BC0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912a1e-9135-4433-9590-3328c11abc4f"/>
    <ds:schemaRef ds:uri="f02ec076-d351-4043-af38-18b7ea6aff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51DE4E-A90A-4195-813D-5AA339AE5B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63DD20-7F42-48AF-BEF8-542F0D560106}">
  <ds:schemaRefs>
    <ds:schemaRef ds:uri="http://schemas.microsoft.com/office/2006/metadata/properties"/>
    <ds:schemaRef ds:uri="http://schemas.microsoft.com/office/infopath/2007/PartnerControls"/>
    <ds:schemaRef ds:uri="f02ec076-d351-4043-af38-18b7ea6affd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4333</TotalTime>
  <Words>695</Words>
  <Application>Microsoft Office PowerPoint</Application>
  <PresentationFormat>와이드스크린</PresentationFormat>
  <Paragraphs>92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Cambria</vt:lpstr>
      <vt:lpstr>Cover and End Slide Master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김희윤 영어1 Cell</cp:lastModifiedBy>
  <cp:revision>206</cp:revision>
  <dcterms:created xsi:type="dcterms:W3CDTF">2019-01-14T06:35:35Z</dcterms:created>
  <dcterms:modified xsi:type="dcterms:W3CDTF">2024-08-28T06:34:12Z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0x010100F2C9A8FB143063469A6AA5ADAFB2283D</vt:lpwstr>
  </property>
</Properties>
</file>