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329" r:id="rId5"/>
    <p:sldId id="305" r:id="rId6"/>
    <p:sldId id="315" r:id="rId7"/>
    <p:sldId id="331" r:id="rId8"/>
    <p:sldId id="332" r:id="rId9"/>
    <p:sldId id="330" r:id="rId10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05">
          <p15:clr>
            <a:srgbClr val="A4A3A4"/>
          </p15:clr>
        </p15:guide>
        <p15:guide id="5" pos="847">
          <p15:clr>
            <a:srgbClr val="A4A3A4"/>
          </p15:clr>
        </p15:guide>
        <p15:guide id="6" pos="6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AD0"/>
    <a:srgbClr val="FFF5F1"/>
    <a:srgbClr val="A780E0"/>
    <a:srgbClr val="FFE697"/>
    <a:srgbClr val="FCDD8E"/>
    <a:srgbClr val="E8E8E8"/>
    <a:srgbClr val="725892"/>
    <a:srgbClr val="E8C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430C76-C8B4-4421-8B06-A3FA33EFF8C5}" v="16" dt="2024-12-30T23:32:00.7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42" autoAdjust="0"/>
    <p:restoredTop sz="86424" autoAdjust="0"/>
  </p:normalViewPr>
  <p:slideViewPr>
    <p:cSldViewPr>
      <p:cViewPr varScale="1">
        <p:scale>
          <a:sx n="71" d="100"/>
          <a:sy n="71" d="100"/>
        </p:scale>
        <p:origin x="1392" y="53"/>
      </p:cViewPr>
      <p:guideLst>
        <p:guide orient="horz" pos="391"/>
        <p:guide orient="horz" pos="1434"/>
        <p:guide pos="1057"/>
        <p:guide pos="7105"/>
        <p:guide pos="847"/>
        <p:guide pos="6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829D1-8F82-4040-8BCC-2EAD64C3E490}" type="datetimeFigureOut">
              <a:rPr lang="ko-KR" altLang="en-US" smtClean="0"/>
              <a:t>2024-12-31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0B981-5D15-4E86-8EDA-109451249C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262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0B981-5D15-4E86-8EDA-109451249C2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3504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0B981-5D15-4E86-8EDA-109451249C2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33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2FCB05-7D7C-286B-B040-AC91CF2D90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ABBA2435-8AC2-3BC3-99EC-7E15340CA8A9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62D66C76-8E2F-473E-B245-92C8AA3B3E69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2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9456374" y="146398"/>
            <a:ext cx="2496277" cy="258266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25596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4BCB07A9-46A7-3E59-A6CA-4DF80E8F94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63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CD44DFE-BA2F-5BC9-6990-7DC92EEFD4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모서리가 둥근 직사각형 7">
            <a:extLst>
              <a:ext uri="{FF2B5EF4-FFF2-40B4-BE49-F238E27FC236}">
                <a16:creationId xmlns:a16="http://schemas.microsoft.com/office/drawing/2014/main" id="{65E0979B-FABC-1E0B-04D6-AFB0633EF47F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20C7D818-A711-F2B7-8245-4186A6379865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21938EA5-973F-42FE-953D-8C53E348F1BE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89A2D9E6-DF28-F4AF-4805-79F48F7ABB6B}"/>
              </a:ext>
            </a:extLst>
          </p:cNvPr>
          <p:cNvSpPr/>
          <p:nvPr userDrawn="1"/>
        </p:nvSpPr>
        <p:spPr>
          <a:xfrm>
            <a:off x="8015288" y="160338"/>
            <a:ext cx="3984625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A4849AED-89E3-63CD-D71D-2E67E1FC1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353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0CA4FC3-754E-2736-DDBC-C4F1ABE7CE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3" descr="C:\Users\VS\Desktop\Untitled-3.png">
            <a:extLst>
              <a:ext uri="{FF2B5EF4-FFF2-40B4-BE49-F238E27FC236}">
                <a16:creationId xmlns:a16="http://schemas.microsoft.com/office/drawing/2014/main" id="{A03753BA-B399-65AB-DAA7-DF79CEFC0E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176213"/>
            <a:ext cx="8636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CC01A1E9-7CBD-FFBE-D1E0-F04E300A0DF5}"/>
              </a:ext>
            </a:extLst>
          </p:cNvPr>
          <p:cNvSpPr/>
          <p:nvPr userDrawn="1"/>
        </p:nvSpPr>
        <p:spPr>
          <a:xfrm>
            <a:off x="144463" y="666750"/>
            <a:ext cx="11903075" cy="6091238"/>
          </a:xfrm>
          <a:prstGeom prst="roundRect">
            <a:avLst>
              <a:gd name="adj" fmla="val 2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22ACA6EF-8DBF-945A-8489-9AE60D30FA1B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49B367EE-AFAB-4967-9EBF-63A75B46FD57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6" name="모서리가 둥근 직사각형 10">
            <a:extLst>
              <a:ext uri="{FF2B5EF4-FFF2-40B4-BE49-F238E27FC236}">
                <a16:creationId xmlns:a16="http://schemas.microsoft.com/office/drawing/2014/main" id="{3D90DD27-76E1-7E7F-918F-B36269C1BCB2}"/>
              </a:ext>
            </a:extLst>
          </p:cNvPr>
          <p:cNvSpPr/>
          <p:nvPr userDrawn="1"/>
        </p:nvSpPr>
        <p:spPr>
          <a:xfrm>
            <a:off x="239713" y="742950"/>
            <a:ext cx="11710987" cy="5905500"/>
          </a:xfrm>
          <a:prstGeom prst="roundRect">
            <a:avLst>
              <a:gd name="adj" fmla="val 1954"/>
            </a:avLst>
          </a:prstGeom>
          <a:noFill/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7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592278" y="146398"/>
            <a:ext cx="2542861" cy="330274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90347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669BBF-C048-EE6D-B3FE-927BCDF717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92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906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0773C90A-D9ED-5517-D361-D68E63FFD47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C4AEE8F7-9DB1-9D36-242E-AD9FD85F4F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D4C169-C8E4-DC85-186B-49E832C43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62ADF0D-41EB-475C-86C3-B020BA486E6E}" type="datetimeFigureOut">
              <a:rPr lang="ko-KR" altLang="en-US"/>
              <a:pPr>
                <a:defRPr/>
              </a:pPr>
              <a:t>2024-12-31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4AC222-F5CF-C85E-8E2A-0EEEF097E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13EC5C-7F36-2A77-BBC4-B3EA44675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7048842-D84D-458F-A1BC-7D0AE61EE8F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그림 3">
            <a:extLst>
              <a:ext uri="{FF2B5EF4-FFF2-40B4-BE49-F238E27FC236}">
                <a16:creationId xmlns:a16="http://schemas.microsoft.com/office/drawing/2014/main" id="{04FDDFC4-91F8-F106-BEE9-379C1F617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4450"/>
            <a:ext cx="12201525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>
            <a:extLst>
              <a:ext uri="{FF2B5EF4-FFF2-40B4-BE49-F238E27FC236}">
                <a16:creationId xmlns:a16="http://schemas.microsoft.com/office/drawing/2014/main" id="{F4E3DD64-AF05-864D-28CE-847C2760F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8196" name="부제목 2">
            <a:extLst>
              <a:ext uri="{FF2B5EF4-FFF2-40B4-BE49-F238E27FC236}">
                <a16:creationId xmlns:a16="http://schemas.microsoft.com/office/drawing/2014/main" id="{D962F3CC-FA3F-5C0D-1417-7AA827BFE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188913"/>
            <a:ext cx="139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High</a:t>
            </a:r>
            <a:r>
              <a:rPr lang="ko-KR" altLang="en-US" sz="1400" b="1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School</a:t>
            </a:r>
            <a:endParaRPr lang="ko-KR" altLang="en-US" sz="1400" b="1">
              <a:solidFill>
                <a:schemeClr val="bg1"/>
              </a:solidFill>
              <a:latin typeface="Cambria" panose="02040503050406030204" pitchFamily="18" charset="0"/>
              <a:ea typeface=" 윤명조440" pitchFamily="18" charset="-127"/>
            </a:endParaRPr>
          </a:p>
        </p:txBody>
      </p:sp>
      <p:sp>
        <p:nvSpPr>
          <p:cNvPr id="8198" name="부제목 2">
            <a:extLst>
              <a:ext uri="{FF2B5EF4-FFF2-40B4-BE49-F238E27FC236}">
                <a16:creationId xmlns:a16="http://schemas.microsoft.com/office/drawing/2014/main" id="{23F3014E-B24B-B909-B0F3-883F19613C85}"/>
              </a:ext>
            </a:extLst>
          </p:cNvPr>
          <p:cNvSpPr txBox="1">
            <a:spLocks/>
          </p:cNvSpPr>
          <p:nvPr/>
        </p:nvSpPr>
        <p:spPr bwMode="auto">
          <a:xfrm>
            <a:off x="1473200" y="2614613"/>
            <a:ext cx="717708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7000" b="1">
                <a:latin typeface="Cambria" panose="02040503050406030204" pitchFamily="18" charset="0"/>
                <a:ea typeface="포천 오성과 한음 Bold" pitchFamily="34" charset="-127"/>
              </a:rPr>
              <a:t>The</a:t>
            </a:r>
            <a:r>
              <a:rPr lang="ko-KR" altLang="en-US" sz="70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7000" b="1">
                <a:latin typeface="Cambria" panose="02040503050406030204" pitchFamily="18" charset="0"/>
                <a:ea typeface="포천 오성과 한음 Bold" pitchFamily="34" charset="-127"/>
              </a:rPr>
              <a:t>Gift</a:t>
            </a:r>
            <a:r>
              <a:rPr lang="ko-KR" altLang="en-US" sz="70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7000" b="1">
                <a:latin typeface="Cambria" panose="02040503050406030204" pitchFamily="18" charset="0"/>
                <a:ea typeface="포천 오성과 한음 Bold" pitchFamily="34" charset="-127"/>
              </a:rPr>
              <a:t>of</a:t>
            </a:r>
            <a:r>
              <a:rPr lang="ko-KR" altLang="en-US" sz="70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7000" b="1">
                <a:latin typeface="Cambria" panose="02040503050406030204" pitchFamily="18" charset="0"/>
                <a:ea typeface="포천 오성과 한음 Bold" pitchFamily="34" charset="-127"/>
              </a:rPr>
              <a:t>Art</a:t>
            </a:r>
            <a:endParaRPr lang="ko-KR" altLang="en-US" sz="7000">
              <a:latin typeface="Cambria" panose="02040503050406030204" pitchFamily="18" charset="0"/>
              <a:ea typeface="포천 오성과 한음 Bold" pitchFamily="34" charset="-127"/>
            </a:endParaRPr>
          </a:p>
        </p:txBody>
      </p:sp>
      <p:sp>
        <p:nvSpPr>
          <p:cNvPr id="8199" name="부제목 2">
            <a:extLst>
              <a:ext uri="{FF2B5EF4-FFF2-40B4-BE49-F238E27FC236}">
                <a16:creationId xmlns:a16="http://schemas.microsoft.com/office/drawing/2014/main" id="{78071D57-87FA-3656-9CD2-FE57B7615477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>
                <a:solidFill>
                  <a:srgbClr val="FFE697"/>
                </a:solidFill>
                <a:latin typeface="Arial Black" panose="020B0A04020102020204" pitchFamily="34" charset="0"/>
                <a:ea typeface="고도 B" pitchFamily="50" charset="-127"/>
              </a:rPr>
              <a:t>Unit 3</a:t>
            </a:r>
            <a:endParaRPr lang="ko-KR" altLang="en-US" sz="240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8200" name="부제목 2">
            <a:extLst>
              <a:ext uri="{FF2B5EF4-FFF2-40B4-BE49-F238E27FC236}">
                <a16:creationId xmlns:a16="http://schemas.microsoft.com/office/drawing/2014/main" id="{14BF0C5B-1F8E-1191-4F02-A5863C0E4F12}"/>
              </a:ext>
            </a:extLst>
          </p:cNvPr>
          <p:cNvSpPr txBox="1">
            <a:spLocks/>
          </p:cNvSpPr>
          <p:nvPr/>
        </p:nvSpPr>
        <p:spPr bwMode="auto">
          <a:xfrm>
            <a:off x="1636713" y="3805238"/>
            <a:ext cx="5467399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Grammar Point</a:t>
            </a:r>
            <a:r>
              <a:rPr lang="ko-KR" alt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ko-KR" altLang="en-US" sz="3600" b="1" dirty="0">
              <a:solidFill>
                <a:schemeClr val="accent1"/>
              </a:solidFill>
              <a:latin typeface="Calibri" panose="020F0502020204030204" pitchFamily="34" charset="0"/>
              <a:ea typeface="고산자OTF" pitchFamily="34" charset="-127"/>
              <a:cs typeface="Calibri" panose="020F0502020204030204" pitchFamily="34" charset="0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6A5C23A8-FEA2-C440-DD8C-9CCC158CCF6F}"/>
              </a:ext>
            </a:extLst>
          </p:cNvPr>
          <p:cNvSpPr txBox="1">
            <a:spLocks/>
          </p:cNvSpPr>
          <p:nvPr/>
        </p:nvSpPr>
        <p:spPr bwMode="auto">
          <a:xfrm>
            <a:off x="8112125" y="228600"/>
            <a:ext cx="3830638" cy="5032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Yoon가변 윤고딕 160_OTF" panose="02020603020101020101" pitchFamily="18" charset="-127"/>
                <a:cs typeface="Arial" panose="020B0604020202020204" pitchFamily="34" charset="0"/>
              </a:rPr>
              <a:t>COMMON ENGLISH </a:t>
            </a:r>
            <a:r>
              <a:rPr lang="en-US" altLang="ko-KR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Yoon가변 윤고딕 160_OTF" panose="02020603020101020101" pitchFamily="18" charset="-127"/>
                <a:cs typeface="Arial" panose="020B0604020202020204" pitchFamily="34" charset="0"/>
              </a:rPr>
              <a:t>2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2">
            <a:extLst>
              <a:ext uri="{FF2B5EF4-FFF2-40B4-BE49-F238E27FC236}">
                <a16:creationId xmlns:a16="http://schemas.microsoft.com/office/drawing/2014/main" id="{E9C155CD-42D0-917A-8CE1-D59D5BAF4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6988"/>
            <a:ext cx="12214225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그림 7">
            <a:extLst>
              <a:ext uri="{FF2B5EF4-FFF2-40B4-BE49-F238E27FC236}">
                <a16:creationId xmlns:a16="http://schemas.microsoft.com/office/drawing/2014/main" id="{4C04383C-8026-9EF7-01DF-984E95B5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3322638"/>
            <a:ext cx="8875713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텍스트 개체 틀 2">
            <a:extLst>
              <a:ext uri="{FF2B5EF4-FFF2-40B4-BE49-F238E27FC236}">
                <a16:creationId xmlns:a16="http://schemas.microsoft.com/office/drawing/2014/main" id="{E9C46EC3-F7A9-511D-FB26-A3A665377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1173163"/>
            <a:ext cx="4178300" cy="520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ko-KR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이번 시간에는</a:t>
            </a:r>
            <a:r>
              <a:rPr lang="en-US" altLang="ko-K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  <a:endParaRPr lang="ko-KR" alt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4">
            <a:extLst>
              <a:ext uri="{FF2B5EF4-FFF2-40B4-BE49-F238E27FC236}">
                <a16:creationId xmlns:a16="http://schemas.microsoft.com/office/drawing/2014/main" id="{663C5F92-BBCD-8666-DC3C-E506DAC9F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1052513"/>
            <a:ext cx="8318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C9E49E3A-7BBE-F1A5-945B-BC51570D4C04}"/>
              </a:ext>
            </a:extLst>
          </p:cNvPr>
          <p:cNvSpPr/>
          <p:nvPr/>
        </p:nvSpPr>
        <p:spPr>
          <a:xfrm>
            <a:off x="2892425" y="3573463"/>
            <a:ext cx="69532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200" b="1" dirty="0"/>
              <a:t>앞 문장 전체를 받는 관계대명사 </a:t>
            </a:r>
            <a:r>
              <a:rPr lang="en-US" altLang="ko-KR" sz="3200" b="1" dirty="0"/>
              <a:t>which</a:t>
            </a:r>
            <a:endParaRPr lang="ko-KR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2854D2E6-C5E7-C5DA-9515-ECE1AA9CC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제목 1">
            <a:extLst>
              <a:ext uri="{FF2B5EF4-FFF2-40B4-BE49-F238E27FC236}">
                <a16:creationId xmlns:a16="http://schemas.microsoft.com/office/drawing/2014/main" id="{7CBB814B-5D48-DF30-09AF-612FDBB9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88900"/>
            <a:ext cx="5443538" cy="608013"/>
          </a:xfrm>
        </p:spPr>
        <p:txBody>
          <a:bodyPr/>
          <a:lstStyle/>
          <a:p>
            <a:pPr eaLnBrk="1" hangingPunct="1"/>
            <a:r>
              <a:rPr lang="ko-KR" altLang="en-US"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 문장 전체를 받는 관계대명사 </a:t>
            </a:r>
            <a:r>
              <a:rPr lang="en-US" altLang="ko-KR"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</a:t>
            </a:r>
            <a:endParaRPr lang="ko-KR" altLang="en-US" sz="2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5384A0A-E287-7CFB-8DA6-7632BD45B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8" y="1030288"/>
            <a:ext cx="11060112" cy="22621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514350" indent="-514350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FontTx/>
              <a:buAutoNum type="arabicParenBoth"/>
              <a:defRPr/>
            </a:pPr>
            <a:endParaRPr lang="en-US" altLang="ko-KR" sz="26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514350" indent="-514350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ko-KR" altLang="en-US" sz="26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의미와 쓰임</a:t>
            </a:r>
            <a:endParaRPr lang="en-US" altLang="ko-KR" sz="26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en-US" altLang="ko-KR" sz="26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en-US" altLang="ko-KR" sz="26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514350" indent="-514350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FontTx/>
              <a:buAutoNum type="arabicParenBoth"/>
              <a:defRPr/>
            </a:pPr>
            <a:endParaRPr lang="en-US" altLang="ko-KR" sz="26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26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9C173F6-2286-9012-A440-1C0C4A8D875E}"/>
              </a:ext>
            </a:extLst>
          </p:cNvPr>
          <p:cNvSpPr/>
          <p:nvPr/>
        </p:nvSpPr>
        <p:spPr>
          <a:xfrm>
            <a:off x="593725" y="3526524"/>
            <a:ext cx="10874375" cy="2906026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3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   </a:t>
            </a: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</a:t>
            </a:r>
          </a:p>
          <a:p>
            <a:pPr>
              <a:defRPr/>
            </a:pPr>
            <a:r>
              <a:rPr lang="en-US" altLang="ko-KR" sz="2400" b="1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                </a:t>
            </a: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   </a:t>
            </a:r>
            <a:endParaRPr lang="en-US" altLang="ko-KR" sz="24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 </a:t>
            </a:r>
            <a:endParaRPr lang="en-US" altLang="ko-KR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pPr>
              <a:defRPr/>
            </a:pPr>
            <a:r>
              <a:rPr lang="en-US" altLang="ko-KR" dirty="0">
                <a:solidFill>
                  <a:srgbClr val="000000"/>
                </a:solidFill>
                <a:latin typeface="함초롬바탕" panose="02030604000101010101" pitchFamily="18" charset="-127"/>
              </a:rPr>
              <a:t>	</a:t>
            </a:r>
            <a:r>
              <a:rPr lang="en-US" altLang="ko-KR" sz="32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</a:t>
            </a:r>
            <a:endParaRPr lang="en-US" altLang="ko-KR" sz="1400" b="1" dirty="0">
              <a:latin typeface="Arial" panose="020B0604020202020204" pitchFamily="34" charset="0"/>
              <a:ea typeface="Arial Unicode MS" pitchFamily="50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18D113-4AB1-C40A-43E3-59DF690A1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516" y="1650326"/>
            <a:ext cx="108727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관계대명사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which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앞에 콤마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(,)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두고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관계대명사절이 이어지면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해당 관계대명사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which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 문장 전체를 받을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 있는데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이를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관계대명사의 계속적 용법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이라고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이때 관계대명사는 </a:t>
            </a:r>
            <a:r>
              <a:rPr lang="ko-KR" altLang="en-US" sz="2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「접속사</a:t>
            </a:r>
            <a:r>
              <a:rPr lang="en-US" altLang="ko-KR" sz="2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20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대명사」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로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바꿔 쓸 수 있다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8ED2E8-35E6-284D-DCEC-51A768104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4083050"/>
            <a:ext cx="9288463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  <a:defRPr/>
            </a:pPr>
            <a:r>
              <a:rPr lang="en-US" altLang="ko-KR" sz="2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 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She won the competition</a:t>
            </a:r>
            <a:r>
              <a:rPr lang="en-US" altLang="ko-KR" sz="24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and it </a:t>
            </a:r>
            <a:r>
              <a:rPr lang="en-US" altLang="ko-KR" sz="2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surprised everyone</a:t>
            </a:r>
            <a:r>
              <a:rPr lang="en-US" altLang="ko-KR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5583FA-D2BA-86FD-3A78-222D67255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3602038"/>
            <a:ext cx="986472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  <a:defRPr/>
            </a:pP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∙ 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She won the competition</a:t>
            </a:r>
            <a:r>
              <a:rPr lang="en-US" altLang="ko-KR" sz="24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which </a:t>
            </a:r>
            <a:r>
              <a:rPr lang="en-US" altLang="ko-KR" sz="2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surprised everyone</a:t>
            </a:r>
            <a:r>
              <a:rPr lang="en-US" altLang="ko-KR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57CF40-ECEC-9A10-68D8-B3917A5FF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5399088"/>
            <a:ext cx="10383837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∙ </a:t>
            </a:r>
            <a:r>
              <a:rPr lang="en-US" altLang="ko-KR" sz="2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 stayed at 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an expensive hotel</a:t>
            </a:r>
            <a:r>
              <a:rPr lang="en-US" altLang="ko-KR" sz="20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which </a:t>
            </a:r>
            <a:r>
              <a:rPr lang="en-US" altLang="ko-KR" sz="2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was very dirty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D69F68-F9FB-3A10-947D-98A350D63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5735638"/>
            <a:ext cx="10385425" cy="517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 I stayed at 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an expensive hotel</a:t>
            </a:r>
            <a:r>
              <a:rPr lang="en-US" altLang="ko-KR" sz="20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2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but it </a:t>
            </a:r>
            <a:r>
              <a:rPr lang="en-US" altLang="ko-KR" sz="2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was very dirty. </a:t>
            </a:r>
          </a:p>
        </p:txBody>
      </p:sp>
      <p:sp>
        <p:nvSpPr>
          <p:cNvPr id="10251" name="텍스트 개체 틀 2">
            <a:extLst>
              <a:ext uri="{FF2B5EF4-FFF2-40B4-BE49-F238E27FC236}">
                <a16:creationId xmlns:a16="http://schemas.microsoft.com/office/drawing/2014/main" id="{1687DE03-5E56-944C-1F22-3EADB3DDD539}"/>
              </a:ext>
            </a:extLst>
          </p:cNvPr>
          <p:cNvSpPr txBox="1">
            <a:spLocks/>
          </p:cNvSpPr>
          <p:nvPr/>
        </p:nvSpPr>
        <p:spPr bwMode="auto">
          <a:xfrm>
            <a:off x="8613775" y="271463"/>
            <a:ext cx="29527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3  The Gift of Art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E49056-5611-D7CC-DB7E-D7F455C86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4921250"/>
            <a:ext cx="9864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2000" i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cf.  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문장 전체 뿐만 아니라 선행사에 대한 부가적인 설명을 할 때도 쓸 수 있다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3" grpId="0" animBg="1"/>
      <p:bldP spid="3" grpId="0"/>
      <p:bldP spid="6" grpId="0"/>
      <p:bldP spid="8" grpId="0"/>
      <p:bldP spid="11" grpId="0"/>
      <p:bldP spid="1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2">
            <a:extLst>
              <a:ext uri="{FF2B5EF4-FFF2-40B4-BE49-F238E27FC236}">
                <a16:creationId xmlns:a16="http://schemas.microsoft.com/office/drawing/2014/main" id="{FBFC22E0-516B-5FD9-A940-E0E9AC478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제목 1">
            <a:extLst>
              <a:ext uri="{FF2B5EF4-FFF2-40B4-BE49-F238E27FC236}">
                <a16:creationId xmlns:a16="http://schemas.microsoft.com/office/drawing/2014/main" id="{9DF85575-6CDE-BC29-3911-8D72BAC8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88900"/>
            <a:ext cx="5443538" cy="608013"/>
          </a:xfrm>
        </p:spPr>
        <p:txBody>
          <a:bodyPr/>
          <a:lstStyle/>
          <a:p>
            <a:pPr eaLnBrk="1" hangingPunct="1"/>
            <a:r>
              <a:rPr lang="ko-KR" altLang="en-US"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 문장 전체를 받는 관계대명사 </a:t>
            </a:r>
            <a:r>
              <a:rPr lang="en-US" altLang="ko-KR"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</a:t>
            </a:r>
            <a:endParaRPr lang="ko-KR" altLang="en-US" sz="2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CA67F07-C59C-A97E-FFCE-18BF742E47E3}"/>
              </a:ext>
            </a:extLst>
          </p:cNvPr>
          <p:cNvSpPr/>
          <p:nvPr/>
        </p:nvSpPr>
        <p:spPr>
          <a:xfrm>
            <a:off x="576263" y="1341438"/>
            <a:ext cx="10512425" cy="4957762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3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   </a:t>
            </a: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</a:t>
            </a:r>
          </a:p>
          <a:p>
            <a:pPr>
              <a:defRPr/>
            </a:pPr>
            <a:r>
              <a:rPr lang="en-US" altLang="ko-KR" sz="2400" b="1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                </a:t>
            </a: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   </a:t>
            </a:r>
            <a:endParaRPr lang="en-US" altLang="ko-KR" sz="24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 </a:t>
            </a:r>
            <a:endParaRPr lang="en-US" altLang="ko-KR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pPr>
              <a:defRPr/>
            </a:pPr>
            <a:r>
              <a:rPr lang="en-US" altLang="ko-KR" dirty="0">
                <a:solidFill>
                  <a:srgbClr val="000000"/>
                </a:solidFill>
                <a:latin typeface="함초롬바탕" panose="02030604000101010101" pitchFamily="18" charset="-127"/>
              </a:rPr>
              <a:t>	</a:t>
            </a:r>
            <a:r>
              <a:rPr lang="en-US" altLang="ko-KR" sz="32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</a:t>
            </a:r>
            <a:endParaRPr lang="en-US" altLang="ko-KR" sz="1400" b="1" dirty="0">
              <a:latin typeface="Arial" panose="020B0604020202020204" pitchFamily="34" charset="0"/>
              <a:ea typeface="Arial Unicode MS" pitchFamily="50" charset="-127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468AD5-820F-D580-D383-6A224791B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333" y="2355586"/>
            <a:ext cx="928866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∙ </a:t>
            </a:r>
            <a:r>
              <a:rPr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Jane likes </a:t>
            </a:r>
            <a:r>
              <a:rPr lang="en-US" altLang="ko-KR" sz="2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the movie</a:t>
            </a: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2000" b="1" strike="sngStrike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that</a:t>
            </a: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(→ which) </a:t>
            </a:r>
            <a:r>
              <a:rPr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 very interesting.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2E4F27-5DBD-B9DC-34AB-2B6A8CEB5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1752600"/>
            <a:ext cx="9864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2000" i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cf. 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관계대명사 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that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 계속적 용법으로 쓸 수 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없다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CE27EF-39F6-AD22-39FC-E26ACE3E1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3460750"/>
            <a:ext cx="10753725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2000" i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cf. 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관계대명사절이 선행사를 수식하거나 한정할 수 있는데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이를 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관계대명사의 제한적 용법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이라고 한다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02475A-CF79-0E4E-231D-9DFF91775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288" y="4670425"/>
            <a:ext cx="10385425" cy="517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000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∙ </a:t>
            </a:r>
            <a:r>
              <a:rPr lang="en-US" altLang="ko-KR" sz="2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The cake </a:t>
            </a: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</a:t>
            </a:r>
            <a:r>
              <a:rPr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she baked for the party</a:t>
            </a:r>
            <a:r>
              <a:rPr lang="en-US" altLang="ko-KR" sz="20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was delicious.</a:t>
            </a:r>
            <a:endParaRPr lang="en-US" altLang="ko-KR" sz="20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73" name="텍스트 개체 틀 2">
            <a:extLst>
              <a:ext uri="{FF2B5EF4-FFF2-40B4-BE49-F238E27FC236}">
                <a16:creationId xmlns:a16="http://schemas.microsoft.com/office/drawing/2014/main" id="{641369D7-1875-0E4B-FA63-4233BB8DE26A}"/>
              </a:ext>
            </a:extLst>
          </p:cNvPr>
          <p:cNvSpPr txBox="1">
            <a:spLocks/>
          </p:cNvSpPr>
          <p:nvPr/>
        </p:nvSpPr>
        <p:spPr bwMode="auto">
          <a:xfrm>
            <a:off x="8613775" y="271463"/>
            <a:ext cx="29527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3  The Gift of Art</a:t>
            </a:r>
            <a:endParaRPr lang="ko-KR" alt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EC14862-FB13-E2D0-7BE1-9B5DA3FBF0EF}"/>
              </a:ext>
            </a:extLst>
          </p:cNvPr>
          <p:cNvGrpSpPr>
            <a:grpSpLocks/>
          </p:cNvGrpSpPr>
          <p:nvPr/>
        </p:nvGrpSpPr>
        <p:grpSpPr bwMode="auto">
          <a:xfrm>
            <a:off x="1718203" y="5187950"/>
            <a:ext cx="4392736" cy="320471"/>
            <a:chOff x="1919535" y="5187934"/>
            <a:chExt cx="4032449" cy="257290"/>
          </a:xfrm>
        </p:grpSpPr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8BF60FEF-32AC-622C-A264-A54B3043805B}"/>
                </a:ext>
              </a:extLst>
            </p:cNvPr>
            <p:cNvCxnSpPr/>
            <p:nvPr/>
          </p:nvCxnSpPr>
          <p:spPr>
            <a:xfrm>
              <a:off x="2640296" y="5187934"/>
              <a:ext cx="331168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C4CDCF95-A057-7B2D-7D31-03D553710B4A}"/>
                </a:ext>
              </a:extLst>
            </p:cNvPr>
            <p:cNvCxnSpPr/>
            <p:nvPr/>
          </p:nvCxnSpPr>
          <p:spPr>
            <a:xfrm>
              <a:off x="3432497" y="5187934"/>
              <a:ext cx="0" cy="2572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D5DE6EDE-5E4D-9B64-FEDC-64590D0CA475}"/>
                </a:ext>
              </a:extLst>
            </p:cNvPr>
            <p:cNvCxnSpPr/>
            <p:nvPr/>
          </p:nvCxnSpPr>
          <p:spPr>
            <a:xfrm>
              <a:off x="1919535" y="5445224"/>
              <a:ext cx="151296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F1494FDE-D49A-F802-C914-3ECC6DBDFA4D}"/>
                </a:ext>
              </a:extLst>
            </p:cNvPr>
            <p:cNvCxnSpPr/>
            <p:nvPr/>
          </p:nvCxnSpPr>
          <p:spPr>
            <a:xfrm flipV="1">
              <a:off x="1919535" y="5187934"/>
              <a:ext cx="0" cy="25093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>
            <a:extLst>
              <a:ext uri="{FF2B5EF4-FFF2-40B4-BE49-F238E27FC236}">
                <a16:creationId xmlns:a16="http://schemas.microsoft.com/office/drawing/2014/main" id="{95ECE6FF-E4B6-15CC-3D47-886CCC315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43" name="제목 1">
            <a:extLst>
              <a:ext uri="{FF2B5EF4-FFF2-40B4-BE49-F238E27FC236}">
                <a16:creationId xmlns:a16="http://schemas.microsoft.com/office/drawing/2014/main" id="{7CBB814B-5D48-DF30-09AF-612FDBB9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88900"/>
            <a:ext cx="5443538" cy="608013"/>
          </a:xfrm>
        </p:spPr>
        <p:txBody>
          <a:bodyPr/>
          <a:lstStyle/>
          <a:p>
            <a:pPr eaLnBrk="1" hangingPunct="1"/>
            <a:r>
              <a:rPr lang="ko-KR" altLang="en-US"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 문장 전체를 받는 관계대명사 </a:t>
            </a:r>
            <a:r>
              <a:rPr lang="en-US" altLang="ko-KR" sz="2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</a:t>
            </a:r>
            <a:endParaRPr lang="ko-KR" altLang="en-US" sz="2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9C173F6-2286-9012-A440-1C0C4A8D875E}"/>
              </a:ext>
            </a:extLst>
          </p:cNvPr>
          <p:cNvSpPr/>
          <p:nvPr/>
        </p:nvSpPr>
        <p:spPr>
          <a:xfrm>
            <a:off x="578644" y="2433715"/>
            <a:ext cx="10718800" cy="3744416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3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   </a:t>
            </a: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</a:t>
            </a:r>
          </a:p>
          <a:p>
            <a:pPr>
              <a:defRPr/>
            </a:pPr>
            <a:r>
              <a:rPr lang="en-US" altLang="ko-KR" sz="2400" b="1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                </a:t>
            </a: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24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   </a:t>
            </a:r>
            <a:endParaRPr lang="en-US" altLang="ko-KR" sz="24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           </a:t>
            </a:r>
            <a:endParaRPr lang="en-US" altLang="ko-KR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  <a:p>
            <a:pPr>
              <a:defRPr/>
            </a:pPr>
            <a:r>
              <a:rPr lang="en-US" altLang="ko-KR" dirty="0">
                <a:solidFill>
                  <a:srgbClr val="000000"/>
                </a:solidFill>
                <a:latin typeface="함초롬바탕" panose="02030604000101010101" pitchFamily="18" charset="-127"/>
              </a:rPr>
              <a:t>	</a:t>
            </a:r>
            <a:r>
              <a:rPr lang="en-US" altLang="ko-KR" sz="3200" dirty="0">
                <a:solidFill>
                  <a:srgbClr val="000000"/>
                </a:solidFill>
                <a:latin typeface="함초롬바탕" panose="02030604000101010101" pitchFamily="18" charset="-127"/>
                <a:ea typeface="맑은 고딕" panose="020B0503020000020004" pitchFamily="50" charset="-127"/>
              </a:rPr>
              <a:t> </a:t>
            </a:r>
            <a:endParaRPr lang="en-US" altLang="ko-KR" sz="1400" b="1" dirty="0">
              <a:latin typeface="Arial" panose="020B0604020202020204" pitchFamily="34" charset="0"/>
              <a:ea typeface="Arial Unicode MS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5583FA-D2BA-86FD-3A78-222D67255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2711661"/>
            <a:ext cx="9864725" cy="430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None/>
              <a:defRPr/>
            </a:pPr>
            <a:r>
              <a:rPr lang="en-US" altLang="ko-KR" sz="2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I missed the last bus, (that / which) meant I had to walk home.   </a:t>
            </a:r>
            <a:endParaRPr lang="ko-KR" altLang="en-US" sz="2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51" name="텍스트 개체 틀 2">
            <a:extLst>
              <a:ext uri="{FF2B5EF4-FFF2-40B4-BE49-F238E27FC236}">
                <a16:creationId xmlns:a16="http://schemas.microsoft.com/office/drawing/2014/main" id="{1687DE03-5E56-944C-1F22-3EADB3DDD539}"/>
              </a:ext>
            </a:extLst>
          </p:cNvPr>
          <p:cNvSpPr txBox="1">
            <a:spLocks/>
          </p:cNvSpPr>
          <p:nvPr/>
        </p:nvSpPr>
        <p:spPr bwMode="auto">
          <a:xfrm>
            <a:off x="8613775" y="271463"/>
            <a:ext cx="29527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3  The Gift of Art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7336C830-6159-3A42-2396-D2EE31ED2FA3}"/>
              </a:ext>
            </a:extLst>
          </p:cNvPr>
          <p:cNvSpPr/>
          <p:nvPr/>
        </p:nvSpPr>
        <p:spPr>
          <a:xfrm>
            <a:off x="4710137" y="2727099"/>
            <a:ext cx="881807" cy="40005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000" b="1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8D5A06-DF65-FF6C-44AF-05E13D36E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990" y="3448118"/>
            <a:ext cx="10670008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None/>
              <a:defRPr/>
            </a:pPr>
            <a:r>
              <a:rPr lang="en-US" altLang="ko-KR" sz="2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They went on a road trip, and (it / which) turned out to be a great adventure.</a:t>
            </a:r>
            <a:endParaRPr lang="ko-KR" altLang="en-US" sz="2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28994E8-10B2-94BB-C1F3-6D4977657D28}"/>
              </a:ext>
            </a:extLst>
          </p:cNvPr>
          <p:cNvSpPr/>
          <p:nvPr/>
        </p:nvSpPr>
        <p:spPr>
          <a:xfrm>
            <a:off x="5015881" y="3459479"/>
            <a:ext cx="432048" cy="40005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DD4A69-9CDF-BC5A-DA61-033CD06A2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990" y="4212380"/>
            <a:ext cx="10670008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None/>
              <a:defRPr/>
            </a:pPr>
            <a:r>
              <a:rPr lang="en-US" altLang="ko-KR" sz="2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She gave me the book, (it / which) I had been looking for.</a:t>
            </a:r>
            <a:endParaRPr lang="ko-KR" altLang="en-US" sz="2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F02EBA7-54F6-0354-B08B-5F560313279D}"/>
              </a:ext>
            </a:extLst>
          </p:cNvPr>
          <p:cNvSpPr/>
          <p:nvPr/>
        </p:nvSpPr>
        <p:spPr>
          <a:xfrm>
            <a:off x="4710137" y="4232262"/>
            <a:ext cx="881807" cy="40005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000" b="1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F1B175-3E22-246C-84FC-CBAB3A889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990" y="4976642"/>
            <a:ext cx="9959522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None/>
              <a:defRPr/>
            </a:pPr>
            <a:r>
              <a:rPr lang="en-US" altLang="ko-KR" sz="2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The athlete, (who / that) won a gold medal at the Olympics, inspires </a:t>
            </a:r>
          </a:p>
          <a:p>
            <a:pPr latinLnBrk="0">
              <a:spcBef>
                <a:spcPct val="0"/>
              </a:spcBef>
              <a:buNone/>
              <a:defRPr/>
            </a:pPr>
            <a:r>
              <a:rPr lang="en-US" altLang="ko-KR" sz="2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young people.</a:t>
            </a:r>
            <a:endParaRPr lang="ko-KR" altLang="en-US" sz="2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8BD97691-20F6-9ABD-D2F7-33FEE114F1DA}"/>
              </a:ext>
            </a:extLst>
          </p:cNvPr>
          <p:cNvSpPr/>
          <p:nvPr/>
        </p:nvSpPr>
        <p:spPr>
          <a:xfrm>
            <a:off x="2713622" y="5008248"/>
            <a:ext cx="720080" cy="40005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000" b="1" dirty="0">
              <a:latin typeface="+mn-ea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776F9523-67BA-8473-067A-D246E3B7D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1058863"/>
            <a:ext cx="1668463" cy="59055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6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보충 문제</a:t>
            </a:r>
            <a:endParaRPr lang="en-US" altLang="ko-KR" sz="26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4A4BE9-7824-BD4D-C0B1-0AEB949E2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717675"/>
            <a:ext cx="10528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다음 괄호 안에서 알맞은 것을 고르시오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296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/>
      <p:bldP spid="5" grpId="0" animBg="1"/>
      <p:bldP spid="6" grpId="0"/>
      <p:bldP spid="7" grpId="0" animBg="1"/>
      <p:bldP spid="10" grpId="0"/>
      <p:bldP spid="12" grpId="0" animBg="1"/>
      <p:bldP spid="13" grpId="0"/>
      <p:bldP spid="14" grpId="0" animBg="1"/>
      <p:bldP spid="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4">
            <a:extLst>
              <a:ext uri="{FF2B5EF4-FFF2-40B4-BE49-F238E27FC236}">
                <a16:creationId xmlns:a16="http://schemas.microsoft.com/office/drawing/2014/main" id="{3684AF38-17A9-7953-3C98-DD32F9C74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25B7895-505C-1002-ED98-8D2773E2A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 dirty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508A00A152D2F46B370152D92761D66" ma:contentTypeVersion="11" ma:contentTypeDescription="새 문서를 만듭니다." ma:contentTypeScope="" ma:versionID="1b791d6bb1cce37bbfc6e0a4731bfb7e">
  <xsd:schema xmlns:xsd="http://www.w3.org/2001/XMLSchema" xmlns:xs="http://www.w3.org/2001/XMLSchema" xmlns:p="http://schemas.microsoft.com/office/2006/metadata/properties" xmlns:ns2="f7976305-4a29-4b79-b1c1-45ca9e5f15eb" targetNamespace="http://schemas.microsoft.com/office/2006/metadata/properties" ma:root="true" ma:fieldsID="6a2a3f50e48a8d08fea620c69fd20a6a" ns2:_="">
    <xsd:import namespace="f7976305-4a29-4b79-b1c1-45ca9e5f1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76305-4a29-4b79-b1c1-45ca9e5f1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76305-4a29-4b79-b1c1-45ca9e5f15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018CC6-06B9-4FE6-8B79-69F65A6593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76305-4a29-4b79-b1c1-45ca9e5f1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052F1D-0122-403F-ACC8-C881BBCF13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0BA5CC-9577-4190-9C7F-8FFA0E2D3FC6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f7976305-4a29-4b79-b1c1-45ca9e5f15eb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4551</TotalTime>
  <Words>344</Words>
  <Application>Microsoft Office PowerPoint</Application>
  <PresentationFormat>와이드스크린</PresentationFormat>
  <Paragraphs>60</Paragraphs>
  <Slides>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HY견고딕</vt:lpstr>
      <vt:lpstr>HY중고딕</vt:lpstr>
      <vt:lpstr>맑은 고딕</vt:lpstr>
      <vt:lpstr>함초롬바탕</vt:lpstr>
      <vt:lpstr>Arial</vt:lpstr>
      <vt:lpstr>Arial Black</vt:lpstr>
      <vt:lpstr>Calibri</vt:lpstr>
      <vt:lpstr>Cambria</vt:lpstr>
      <vt:lpstr>Franklin Gothic Medium</vt:lpstr>
      <vt:lpstr>Office 테마</vt:lpstr>
      <vt:lpstr>PowerPoint 프레젠테이션</vt:lpstr>
      <vt:lpstr>PowerPoint 프레젠테이션</vt:lpstr>
      <vt:lpstr>앞 문장 전체를 받는 관계대명사 which</vt:lpstr>
      <vt:lpstr>앞 문장 전체를 받는 관계대명사 which</vt:lpstr>
      <vt:lpstr>앞 문장 전체를 받는 관계대명사 which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김소정</dc:creator>
  <cp:lastModifiedBy>이현정 영어2 Cell</cp:lastModifiedBy>
  <cp:revision>550</cp:revision>
  <cp:lastPrinted>2012-06-29T08:35:08Z</cp:lastPrinted>
  <dcterms:created xsi:type="dcterms:W3CDTF">2011-12-23T05:36:36Z</dcterms:created>
  <dcterms:modified xsi:type="dcterms:W3CDTF">2024-12-30T23:32:13Z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0x010100F508A00A152D2F46B370152D92761D66</vt:lpwstr>
  </property>
  <property fmtid="{D5CDD505-2E9C-101B-9397-08002B2CF9AE}" pid="3" name="MediaServiceImageTags">
    <vt:lpwstr/>
  </property>
</Properties>
</file>