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"/>
  </p:notesMasterIdLst>
  <p:sldIdLst>
    <p:sldId id="329" r:id="rId5"/>
    <p:sldId id="315" r:id="rId6"/>
    <p:sldId id="331" r:id="rId7"/>
    <p:sldId id="332" r:id="rId8"/>
    <p:sldId id="333" r:id="rId9"/>
    <p:sldId id="334" r:id="rId10"/>
    <p:sldId id="337" r:id="rId11"/>
    <p:sldId id="335" r:id="rId12"/>
    <p:sldId id="336" r:id="rId13"/>
    <p:sldId id="330" r:id="rId14"/>
  </p:sldIdLst>
  <p:sldSz cx="12192000" cy="6858000"/>
  <p:notesSz cx="6858000" cy="9144000"/>
  <p:defaultTextStyle>
    <a:defPPr>
      <a:defRPr lang="ko-K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Medium" panose="020B0603020102020204" pitchFamily="34" charset="0"/>
        <a:ea typeface="HY견고딕" panose="02030600000101010101" pitchFamily="18" charset="-127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Medium" panose="020B0603020102020204" pitchFamily="34" charset="0"/>
        <a:ea typeface="HY견고딕" panose="02030600000101010101" pitchFamily="18" charset="-127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Medium" panose="020B0603020102020204" pitchFamily="34" charset="0"/>
        <a:ea typeface="HY견고딕" panose="02030600000101010101" pitchFamily="18" charset="-127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Medium" panose="020B0603020102020204" pitchFamily="34" charset="0"/>
        <a:ea typeface="HY견고딕" panose="02030600000101010101" pitchFamily="18" charset="-127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Medium" panose="020B0603020102020204" pitchFamily="34" charset="0"/>
        <a:ea typeface="HY견고딕" panose="02030600000101010101" pitchFamily="18" charset="-127"/>
        <a:cs typeface="+mn-cs"/>
      </a:defRPr>
    </a:lvl5pPr>
    <a:lvl6pPr marL="2286000" algn="l" defTabSz="914400" rtl="0" eaLnBrk="1" latinLnBrk="1" hangingPunct="1">
      <a:defRPr kern="1200">
        <a:solidFill>
          <a:schemeClr val="tx1"/>
        </a:solidFill>
        <a:latin typeface="Franklin Gothic Medium" panose="020B0603020102020204" pitchFamily="34" charset="0"/>
        <a:ea typeface="HY견고딕" panose="02030600000101010101" pitchFamily="18" charset="-127"/>
        <a:cs typeface="+mn-cs"/>
      </a:defRPr>
    </a:lvl6pPr>
    <a:lvl7pPr marL="2743200" algn="l" defTabSz="914400" rtl="0" eaLnBrk="1" latinLnBrk="1" hangingPunct="1">
      <a:defRPr kern="1200">
        <a:solidFill>
          <a:schemeClr val="tx1"/>
        </a:solidFill>
        <a:latin typeface="Franklin Gothic Medium" panose="020B0603020102020204" pitchFamily="34" charset="0"/>
        <a:ea typeface="HY견고딕" panose="02030600000101010101" pitchFamily="18" charset="-127"/>
        <a:cs typeface="+mn-cs"/>
      </a:defRPr>
    </a:lvl7pPr>
    <a:lvl8pPr marL="3200400" algn="l" defTabSz="914400" rtl="0" eaLnBrk="1" latinLnBrk="1" hangingPunct="1">
      <a:defRPr kern="1200">
        <a:solidFill>
          <a:schemeClr val="tx1"/>
        </a:solidFill>
        <a:latin typeface="Franklin Gothic Medium" panose="020B0603020102020204" pitchFamily="34" charset="0"/>
        <a:ea typeface="HY견고딕" panose="02030600000101010101" pitchFamily="18" charset="-127"/>
        <a:cs typeface="+mn-cs"/>
      </a:defRPr>
    </a:lvl8pPr>
    <a:lvl9pPr marL="3657600" algn="l" defTabSz="914400" rtl="0" eaLnBrk="1" latinLnBrk="1" hangingPunct="1">
      <a:defRPr kern="1200">
        <a:solidFill>
          <a:schemeClr val="tx1"/>
        </a:solidFill>
        <a:latin typeface="Franklin Gothic Medium" panose="020B0603020102020204" pitchFamily="34" charset="0"/>
        <a:ea typeface="HY견고딕" panose="02030600000101010101" pitchFamily="18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63">
          <p15:clr>
            <a:srgbClr val="A4A3A4"/>
          </p15:clr>
        </p15:guide>
        <p15:guide id="2" orient="horz" pos="1434">
          <p15:clr>
            <a:srgbClr val="A4A3A4"/>
          </p15:clr>
        </p15:guide>
        <p15:guide id="3" pos="1057">
          <p15:clr>
            <a:srgbClr val="A4A3A4"/>
          </p15:clr>
        </p15:guide>
        <p15:guide id="4" pos="7197">
          <p15:clr>
            <a:srgbClr val="A4A3A4"/>
          </p15:clr>
        </p15:guide>
        <p15:guide id="5" pos="847">
          <p15:clr>
            <a:srgbClr val="A4A3A4"/>
          </p15:clr>
        </p15:guide>
        <p15:guide id="6" pos="347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영어2 Cell 서지원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ABAD0"/>
    <a:srgbClr val="FFADD6"/>
    <a:srgbClr val="FF3399"/>
    <a:srgbClr val="FFFFFF"/>
    <a:srgbClr val="FFE697"/>
    <a:srgbClr val="FFF5F1"/>
    <a:srgbClr val="A780E0"/>
    <a:srgbClr val="FCDD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EC14517-406A-4AA3-95FD-6342FB416F82}" v="331" dt="2024-12-27T10:26:05.84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보통 스타일 3 - 강조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보통 스타일 3 - 강조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46F890A9-2807-4EBB-B81D-B2AA78EC7F39}" styleName="어두운 스타일 2 - 강조 5/강조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BDBED569-4797-4DF1-A0F4-6AAB3CD982D8}" styleName="밝은 스타일 3 - 강조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밝은 스타일 3 - 강조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84E427A-3D55-4303-BF80-6455036E1DE7}" styleName="테마 스타일 1 - 강조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테마 스타일 1 - 강조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테마 스타일 1 - 강조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테마 스타일 1 - 강조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테마 스타일 1 - 강조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테마 스타일 1 - 강조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1EBBBCC-DAD2-459C-BE2E-F6DE35CF9A28}" styleName="어두운 스타일 2 - 강조 3/강조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7292A2E-F333-43FB-9621-5CBBE7FDCDCB}" styleName="밝은 스타일 2 - 강조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2C8C85-51F0-491E-9774-3900AFEF0FD7}" styleName="밝은 스타일 2 - 강조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52" autoAdjust="0"/>
    <p:restoredTop sz="97536" autoAdjust="0"/>
  </p:normalViewPr>
  <p:slideViewPr>
    <p:cSldViewPr>
      <p:cViewPr varScale="1">
        <p:scale>
          <a:sx n="72" d="100"/>
          <a:sy n="72" d="100"/>
        </p:scale>
        <p:origin x="78" y="654"/>
      </p:cViewPr>
      <p:guideLst>
        <p:guide orient="horz" pos="663"/>
        <p:guide orient="horz" pos="1434"/>
        <p:guide pos="1057"/>
        <p:guide pos="7197"/>
        <p:guide pos="847"/>
        <p:guide pos="34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박설희 영어2 Cell" userId="a5171ac4-8a29-4b4c-9d29-ea9c4216c20a" providerId="ADAL" clId="{EEC14517-406A-4AA3-95FD-6342FB416F82}"/>
    <pc:docChg chg="custSel addSld modSld">
      <pc:chgData name="박설희 영어2 Cell" userId="a5171ac4-8a29-4b4c-9d29-ea9c4216c20a" providerId="ADAL" clId="{EEC14517-406A-4AA3-95FD-6342FB416F82}" dt="2024-12-27T10:26:05.846" v="389"/>
      <pc:docMkLst>
        <pc:docMk/>
      </pc:docMkLst>
      <pc:sldChg chg="addSp modSp mod modAnim">
        <pc:chgData name="박설희 영어2 Cell" userId="a5171ac4-8a29-4b4c-9d29-ea9c4216c20a" providerId="ADAL" clId="{EEC14517-406A-4AA3-95FD-6342FB416F82}" dt="2024-12-27T10:16:16.704" v="194"/>
        <pc:sldMkLst>
          <pc:docMk/>
          <pc:sldMk cId="0" sldId="315"/>
        </pc:sldMkLst>
        <pc:spChg chg="add mod">
          <ac:chgData name="박설희 영어2 Cell" userId="a5171ac4-8a29-4b4c-9d29-ea9c4216c20a" providerId="ADAL" clId="{EEC14517-406A-4AA3-95FD-6342FB416F82}" dt="2024-12-27T10:15:15.527" v="185" actId="255"/>
          <ac:spMkLst>
            <pc:docMk/>
            <pc:sldMk cId="0" sldId="315"/>
            <ac:spMk id="2" creationId="{9CB4A98E-172D-52DD-BAEC-A1BD42F1ECE0}"/>
          </ac:spMkLst>
        </pc:spChg>
        <pc:spChg chg="mod">
          <ac:chgData name="박설희 영어2 Cell" userId="a5171ac4-8a29-4b4c-9d29-ea9c4216c20a" providerId="ADAL" clId="{EEC14517-406A-4AA3-95FD-6342FB416F82}" dt="2024-12-27T10:13:04.883" v="126" actId="1035"/>
          <ac:spMkLst>
            <pc:docMk/>
            <pc:sldMk cId="0" sldId="315"/>
            <ac:spMk id="3" creationId="{FF8D7BD0-2950-96A3-2730-480314B172EE}"/>
          </ac:spMkLst>
        </pc:spChg>
        <pc:spChg chg="mod">
          <ac:chgData name="박설희 영어2 Cell" userId="a5171ac4-8a29-4b4c-9d29-ea9c4216c20a" providerId="ADAL" clId="{EEC14517-406A-4AA3-95FD-6342FB416F82}" dt="2024-12-27T10:14:01.515" v="127"/>
          <ac:spMkLst>
            <pc:docMk/>
            <pc:sldMk cId="0" sldId="315"/>
            <ac:spMk id="8" creationId="{FA1ADA59-68DB-7345-EA3B-5FE2540D8A50}"/>
          </ac:spMkLst>
        </pc:spChg>
        <pc:spChg chg="mod">
          <ac:chgData name="박설희 영어2 Cell" userId="a5171ac4-8a29-4b4c-9d29-ea9c4216c20a" providerId="ADAL" clId="{EEC14517-406A-4AA3-95FD-6342FB416F82}" dt="2024-12-27T10:06:22.546" v="7" actId="1036"/>
          <ac:spMkLst>
            <pc:docMk/>
            <pc:sldMk cId="0" sldId="315"/>
            <ac:spMk id="10243" creationId="{EEED33B4-4670-B1A1-EA9A-23494C168747}"/>
          </ac:spMkLst>
        </pc:spChg>
        <pc:grpChg chg="add mod">
          <ac:chgData name="박설희 영어2 Cell" userId="a5171ac4-8a29-4b4c-9d29-ea9c4216c20a" providerId="ADAL" clId="{EEC14517-406A-4AA3-95FD-6342FB416F82}" dt="2024-12-27T10:15:32.117" v="193" actId="1038"/>
          <ac:grpSpMkLst>
            <pc:docMk/>
            <pc:sldMk cId="0" sldId="315"/>
            <ac:grpSpMk id="6" creationId="{584F6B36-277C-8D7D-9037-ACDE2959436F}"/>
          </ac:grpSpMkLst>
        </pc:grpChg>
        <pc:cxnChg chg="mod">
          <ac:chgData name="박설희 영어2 Cell" userId="a5171ac4-8a29-4b4c-9d29-ea9c4216c20a" providerId="ADAL" clId="{EEC14517-406A-4AA3-95FD-6342FB416F82}" dt="2024-12-27T10:15:24.376" v="186"/>
          <ac:cxnSpMkLst>
            <pc:docMk/>
            <pc:sldMk cId="0" sldId="315"/>
            <ac:cxnSpMk id="9" creationId="{672ACFE1-00F7-CCD1-7F26-B36DD74DB93F}"/>
          </ac:cxnSpMkLst>
        </pc:cxnChg>
        <pc:cxnChg chg="mod">
          <ac:chgData name="박설희 영어2 Cell" userId="a5171ac4-8a29-4b4c-9d29-ea9c4216c20a" providerId="ADAL" clId="{EEC14517-406A-4AA3-95FD-6342FB416F82}" dt="2024-12-27T10:15:24.376" v="186"/>
          <ac:cxnSpMkLst>
            <pc:docMk/>
            <pc:sldMk cId="0" sldId="315"/>
            <ac:cxnSpMk id="11" creationId="{4021C8C7-1FB3-404E-BF42-2594B7AF50D3}"/>
          </ac:cxnSpMkLst>
        </pc:cxnChg>
        <pc:cxnChg chg="mod">
          <ac:chgData name="박설희 영어2 Cell" userId="a5171ac4-8a29-4b4c-9d29-ea9c4216c20a" providerId="ADAL" clId="{EEC14517-406A-4AA3-95FD-6342FB416F82}" dt="2024-12-27T10:15:24.376" v="186"/>
          <ac:cxnSpMkLst>
            <pc:docMk/>
            <pc:sldMk cId="0" sldId="315"/>
            <ac:cxnSpMk id="12" creationId="{8CE7AF97-320E-8202-4E1A-75C991248D89}"/>
          </ac:cxnSpMkLst>
        </pc:cxnChg>
      </pc:sldChg>
      <pc:sldChg chg="modSp">
        <pc:chgData name="박설희 영어2 Cell" userId="a5171ac4-8a29-4b4c-9d29-ea9c4216c20a" providerId="ADAL" clId="{EEC14517-406A-4AA3-95FD-6342FB416F82}" dt="2024-12-27T10:05:48.391" v="0" actId="1076"/>
        <pc:sldMkLst>
          <pc:docMk/>
          <pc:sldMk cId="0" sldId="329"/>
        </pc:sldMkLst>
        <pc:spChg chg="mod">
          <ac:chgData name="박설희 영어2 Cell" userId="a5171ac4-8a29-4b4c-9d29-ea9c4216c20a" providerId="ADAL" clId="{EEC14517-406A-4AA3-95FD-6342FB416F82}" dt="2024-12-27T10:05:48.391" v="0" actId="1076"/>
          <ac:spMkLst>
            <pc:docMk/>
            <pc:sldMk cId="0" sldId="329"/>
            <ac:spMk id="9224" creationId="{31327532-D8C6-01CC-FEC4-22B35963CA4E}"/>
          </ac:spMkLst>
        </pc:spChg>
      </pc:sldChg>
      <pc:sldChg chg="addSp delSp modSp">
        <pc:chgData name="박설희 영어2 Cell" userId="a5171ac4-8a29-4b4c-9d29-ea9c4216c20a" providerId="ADAL" clId="{EEC14517-406A-4AA3-95FD-6342FB416F82}" dt="2024-12-27T10:16:49.977" v="198" actId="20577"/>
        <pc:sldMkLst>
          <pc:docMk/>
          <pc:sldMk cId="3238900341" sldId="331"/>
        </pc:sldMkLst>
        <pc:spChg chg="mod">
          <ac:chgData name="박설희 영어2 Cell" userId="a5171ac4-8a29-4b4c-9d29-ea9c4216c20a" providerId="ADAL" clId="{EEC14517-406A-4AA3-95FD-6342FB416F82}" dt="2024-12-27T10:16:49.977" v="198" actId="20577"/>
          <ac:spMkLst>
            <pc:docMk/>
            <pc:sldMk cId="3238900341" sldId="331"/>
            <ac:spMk id="2" creationId="{ABEB9CFB-57A6-A52D-F1E7-E71070F143FB}"/>
          </ac:spMkLst>
        </pc:spChg>
        <pc:spChg chg="add mod">
          <ac:chgData name="박설희 영어2 Cell" userId="a5171ac4-8a29-4b4c-9d29-ea9c4216c20a" providerId="ADAL" clId="{EEC14517-406A-4AA3-95FD-6342FB416F82}" dt="2024-12-27T10:06:26.787" v="9"/>
          <ac:spMkLst>
            <pc:docMk/>
            <pc:sldMk cId="3238900341" sldId="331"/>
            <ac:spMk id="3" creationId="{D535A6BC-49A8-0ECD-0577-92019F0E66FE}"/>
          </ac:spMkLst>
        </pc:spChg>
        <pc:spChg chg="del">
          <ac:chgData name="박설희 영어2 Cell" userId="a5171ac4-8a29-4b4c-9d29-ea9c4216c20a" providerId="ADAL" clId="{EEC14517-406A-4AA3-95FD-6342FB416F82}" dt="2024-12-27T10:06:26.465" v="8" actId="478"/>
          <ac:spMkLst>
            <pc:docMk/>
            <pc:sldMk cId="3238900341" sldId="331"/>
            <ac:spMk id="10243" creationId="{EEED33B4-4670-B1A1-EA9A-23494C168747}"/>
          </ac:spMkLst>
        </pc:spChg>
      </pc:sldChg>
      <pc:sldChg chg="addSp delSp modSp modAnim">
        <pc:chgData name="박설희 영어2 Cell" userId="a5171ac4-8a29-4b4c-9d29-ea9c4216c20a" providerId="ADAL" clId="{EEC14517-406A-4AA3-95FD-6342FB416F82}" dt="2024-12-27T10:21:42.470" v="326" actId="20577"/>
        <pc:sldMkLst>
          <pc:docMk/>
          <pc:sldMk cId="2827447781" sldId="332"/>
        </pc:sldMkLst>
        <pc:spChg chg="add mod">
          <ac:chgData name="박설희 영어2 Cell" userId="a5171ac4-8a29-4b4c-9d29-ea9c4216c20a" providerId="ADAL" clId="{EEC14517-406A-4AA3-95FD-6342FB416F82}" dt="2024-12-27T10:06:30.528" v="11"/>
          <ac:spMkLst>
            <pc:docMk/>
            <pc:sldMk cId="2827447781" sldId="332"/>
            <ac:spMk id="2" creationId="{E71B6A75-EA8F-1217-0F43-ACE9D75370F4}"/>
          </ac:spMkLst>
        </pc:spChg>
        <pc:spChg chg="add mod">
          <ac:chgData name="박설희 영어2 Cell" userId="a5171ac4-8a29-4b4c-9d29-ea9c4216c20a" providerId="ADAL" clId="{EEC14517-406A-4AA3-95FD-6342FB416F82}" dt="2024-12-27T10:21:42.470" v="326" actId="20577"/>
          <ac:spMkLst>
            <pc:docMk/>
            <pc:sldMk cId="2827447781" sldId="332"/>
            <ac:spMk id="5" creationId="{F1335ACE-304A-F4AF-29DA-BDBF00A48881}"/>
          </ac:spMkLst>
        </pc:spChg>
        <pc:spChg chg="mod">
          <ac:chgData name="박설희 영어2 Cell" userId="a5171ac4-8a29-4b4c-9d29-ea9c4216c20a" providerId="ADAL" clId="{EEC14517-406A-4AA3-95FD-6342FB416F82}" dt="2024-12-27T10:17:19.438" v="199"/>
          <ac:spMkLst>
            <pc:docMk/>
            <pc:sldMk cId="2827447781" sldId="332"/>
            <ac:spMk id="8" creationId="{FA1ADA59-68DB-7345-EA3B-5FE2540D8A50}"/>
          </ac:spMkLst>
        </pc:spChg>
        <pc:spChg chg="del">
          <ac:chgData name="박설희 영어2 Cell" userId="a5171ac4-8a29-4b4c-9d29-ea9c4216c20a" providerId="ADAL" clId="{EEC14517-406A-4AA3-95FD-6342FB416F82}" dt="2024-12-27T10:06:30.041" v="10" actId="478"/>
          <ac:spMkLst>
            <pc:docMk/>
            <pc:sldMk cId="2827447781" sldId="332"/>
            <ac:spMk id="10243" creationId="{EEED33B4-4670-B1A1-EA9A-23494C168747}"/>
          </ac:spMkLst>
        </pc:spChg>
      </pc:sldChg>
      <pc:sldChg chg="addSp delSp modSp mod modAnim">
        <pc:chgData name="박설희 영어2 Cell" userId="a5171ac4-8a29-4b4c-9d29-ea9c4216c20a" providerId="ADAL" clId="{EEC14517-406A-4AA3-95FD-6342FB416F82}" dt="2024-12-27T10:20:31.982" v="303" actId="20577"/>
        <pc:sldMkLst>
          <pc:docMk/>
          <pc:sldMk cId="1614417532" sldId="333"/>
        </pc:sldMkLst>
        <pc:spChg chg="add mod">
          <ac:chgData name="박설희 영어2 Cell" userId="a5171ac4-8a29-4b4c-9d29-ea9c4216c20a" providerId="ADAL" clId="{EEC14517-406A-4AA3-95FD-6342FB416F82}" dt="2024-12-27T10:06:33.491" v="13"/>
          <ac:spMkLst>
            <pc:docMk/>
            <pc:sldMk cId="1614417532" sldId="333"/>
            <ac:spMk id="2" creationId="{7B691209-1031-A831-D939-57B50BD76243}"/>
          </ac:spMkLst>
        </pc:spChg>
        <pc:spChg chg="mod">
          <ac:chgData name="박설희 영어2 Cell" userId="a5171ac4-8a29-4b4c-9d29-ea9c4216c20a" providerId="ADAL" clId="{EEC14517-406A-4AA3-95FD-6342FB416F82}" dt="2024-12-27T10:19:43.201" v="292" actId="255"/>
          <ac:spMkLst>
            <pc:docMk/>
            <pc:sldMk cId="1614417532" sldId="333"/>
            <ac:spMk id="3" creationId="{FF8D7BD0-2950-96A3-2730-480314B172EE}"/>
          </ac:spMkLst>
        </pc:spChg>
        <pc:spChg chg="mod">
          <ac:chgData name="박설희 영어2 Cell" userId="a5171ac4-8a29-4b4c-9d29-ea9c4216c20a" providerId="ADAL" clId="{EEC14517-406A-4AA3-95FD-6342FB416F82}" dt="2024-12-27T10:19:51.228" v="300" actId="1037"/>
          <ac:spMkLst>
            <pc:docMk/>
            <pc:sldMk cId="1614417532" sldId="333"/>
            <ac:spMk id="4" creationId="{0AFE5442-F4BE-7C7B-E75E-EA380A10D355}"/>
          </ac:spMkLst>
        </pc:spChg>
        <pc:spChg chg="mod">
          <ac:chgData name="박설희 영어2 Cell" userId="a5171ac4-8a29-4b4c-9d29-ea9c4216c20a" providerId="ADAL" clId="{EEC14517-406A-4AA3-95FD-6342FB416F82}" dt="2024-12-27T10:20:26.822" v="302" actId="20577"/>
          <ac:spMkLst>
            <pc:docMk/>
            <pc:sldMk cId="1614417532" sldId="333"/>
            <ac:spMk id="10" creationId="{C38009F4-99D5-90A7-DDA6-3E2A68F886C7}"/>
          </ac:spMkLst>
        </pc:spChg>
        <pc:spChg chg="mod">
          <ac:chgData name="박설희 영어2 Cell" userId="a5171ac4-8a29-4b4c-9d29-ea9c4216c20a" providerId="ADAL" clId="{EEC14517-406A-4AA3-95FD-6342FB416F82}" dt="2024-12-27T10:20:31.982" v="303" actId="20577"/>
          <ac:spMkLst>
            <pc:docMk/>
            <pc:sldMk cId="1614417532" sldId="333"/>
            <ac:spMk id="23" creationId="{99F2A99A-65D8-151B-CB92-56E8886DE37B}"/>
          </ac:spMkLst>
        </pc:spChg>
        <pc:spChg chg="del">
          <ac:chgData name="박설희 영어2 Cell" userId="a5171ac4-8a29-4b4c-9d29-ea9c4216c20a" providerId="ADAL" clId="{EEC14517-406A-4AA3-95FD-6342FB416F82}" dt="2024-12-27T10:06:32.932" v="12" actId="478"/>
          <ac:spMkLst>
            <pc:docMk/>
            <pc:sldMk cId="1614417532" sldId="333"/>
            <ac:spMk id="10243" creationId="{EEED33B4-4670-B1A1-EA9A-23494C168747}"/>
          </ac:spMkLst>
        </pc:spChg>
        <pc:grpChg chg="add mod">
          <ac:chgData name="박설희 영어2 Cell" userId="a5171ac4-8a29-4b4c-9d29-ea9c4216c20a" providerId="ADAL" clId="{EEC14517-406A-4AA3-95FD-6342FB416F82}" dt="2024-12-27T10:19:48.209" v="296" actId="1037"/>
          <ac:grpSpMkLst>
            <pc:docMk/>
            <pc:sldMk cId="1614417532" sldId="333"/>
            <ac:grpSpMk id="6" creationId="{ABEBB8F6-8B1B-D0D2-C033-00745FE2811C}"/>
          </ac:grpSpMkLst>
        </pc:grpChg>
        <pc:cxnChg chg="mod">
          <ac:chgData name="박설희 영어2 Cell" userId="a5171ac4-8a29-4b4c-9d29-ea9c4216c20a" providerId="ADAL" clId="{EEC14517-406A-4AA3-95FD-6342FB416F82}" dt="2024-12-27T10:19:16.279" v="286"/>
          <ac:cxnSpMkLst>
            <pc:docMk/>
            <pc:sldMk cId="1614417532" sldId="333"/>
            <ac:cxnSpMk id="9" creationId="{7BE0BCD4-5EAF-8B5D-7826-481E73D540AE}"/>
          </ac:cxnSpMkLst>
        </pc:cxnChg>
        <pc:cxnChg chg="mod">
          <ac:chgData name="박설희 영어2 Cell" userId="a5171ac4-8a29-4b4c-9d29-ea9c4216c20a" providerId="ADAL" clId="{EEC14517-406A-4AA3-95FD-6342FB416F82}" dt="2024-12-27T10:19:16.279" v="286"/>
          <ac:cxnSpMkLst>
            <pc:docMk/>
            <pc:sldMk cId="1614417532" sldId="333"/>
            <ac:cxnSpMk id="11" creationId="{E307ECA5-DD72-4A7E-2A9A-227BFB3938B1}"/>
          </ac:cxnSpMkLst>
        </pc:cxnChg>
        <pc:cxnChg chg="mod">
          <ac:chgData name="박설희 영어2 Cell" userId="a5171ac4-8a29-4b4c-9d29-ea9c4216c20a" providerId="ADAL" clId="{EEC14517-406A-4AA3-95FD-6342FB416F82}" dt="2024-12-27T10:19:16.279" v="286"/>
          <ac:cxnSpMkLst>
            <pc:docMk/>
            <pc:sldMk cId="1614417532" sldId="333"/>
            <ac:cxnSpMk id="12" creationId="{9AEAA18E-349F-55AC-D9F5-C52891C3583E}"/>
          </ac:cxnSpMkLst>
        </pc:cxnChg>
      </pc:sldChg>
      <pc:sldChg chg="addSp delSp modSp mod modAnim">
        <pc:chgData name="박설희 영어2 Cell" userId="a5171ac4-8a29-4b4c-9d29-ea9c4216c20a" providerId="ADAL" clId="{EEC14517-406A-4AA3-95FD-6342FB416F82}" dt="2024-12-27T10:11:34.652" v="123" actId="1076"/>
        <pc:sldMkLst>
          <pc:docMk/>
          <pc:sldMk cId="45513472" sldId="334"/>
        </pc:sldMkLst>
        <pc:spChg chg="add mod">
          <ac:chgData name="박설희 영어2 Cell" userId="a5171ac4-8a29-4b4c-9d29-ea9c4216c20a" providerId="ADAL" clId="{EEC14517-406A-4AA3-95FD-6342FB416F82}" dt="2024-12-27T10:06:37.402" v="15"/>
          <ac:spMkLst>
            <pc:docMk/>
            <pc:sldMk cId="45513472" sldId="334"/>
            <ac:spMk id="2" creationId="{0AAD1338-53E8-FFA7-5272-332A6441BB29}"/>
          </ac:spMkLst>
        </pc:spChg>
        <pc:spChg chg="mod">
          <ac:chgData name="박설희 영어2 Cell" userId="a5171ac4-8a29-4b4c-9d29-ea9c4216c20a" providerId="ADAL" clId="{EEC14517-406A-4AA3-95FD-6342FB416F82}" dt="2024-12-27T10:11:26.086" v="122" actId="255"/>
          <ac:spMkLst>
            <pc:docMk/>
            <pc:sldMk cId="45513472" sldId="334"/>
            <ac:spMk id="3" creationId="{FF8D7BD0-2950-96A3-2730-480314B172EE}"/>
          </ac:spMkLst>
        </pc:spChg>
        <pc:spChg chg="mod">
          <ac:chgData name="박설희 영어2 Cell" userId="a5171ac4-8a29-4b4c-9d29-ea9c4216c20a" providerId="ADAL" clId="{EEC14517-406A-4AA3-95FD-6342FB416F82}" dt="2024-12-27T10:11:34.652" v="123" actId="1076"/>
          <ac:spMkLst>
            <pc:docMk/>
            <pc:sldMk cId="45513472" sldId="334"/>
            <ac:spMk id="4" creationId="{0AFE5442-F4BE-7C7B-E75E-EA380A10D355}"/>
          </ac:spMkLst>
        </pc:spChg>
        <pc:spChg chg="del">
          <ac:chgData name="박설희 영어2 Cell" userId="a5171ac4-8a29-4b4c-9d29-ea9c4216c20a" providerId="ADAL" clId="{EEC14517-406A-4AA3-95FD-6342FB416F82}" dt="2024-12-27T10:10:19.416" v="103" actId="478"/>
          <ac:spMkLst>
            <pc:docMk/>
            <pc:sldMk cId="45513472" sldId="334"/>
            <ac:spMk id="5" creationId="{F13FFCCC-7D1D-6952-BFB8-541812982D6F}"/>
          </ac:spMkLst>
        </pc:spChg>
        <pc:spChg chg="del">
          <ac:chgData name="박설희 영어2 Cell" userId="a5171ac4-8a29-4b4c-9d29-ea9c4216c20a" providerId="ADAL" clId="{EEC14517-406A-4AA3-95FD-6342FB416F82}" dt="2024-12-27T10:10:21.806" v="105" actId="478"/>
          <ac:spMkLst>
            <pc:docMk/>
            <pc:sldMk cId="45513472" sldId="334"/>
            <ac:spMk id="7" creationId="{482EB7EC-8D67-FDA6-F8F7-E5086BB7335A}"/>
          </ac:spMkLst>
        </pc:spChg>
        <pc:spChg chg="mod">
          <ac:chgData name="박설희 영어2 Cell" userId="a5171ac4-8a29-4b4c-9d29-ea9c4216c20a" providerId="ADAL" clId="{EEC14517-406A-4AA3-95FD-6342FB416F82}" dt="2024-12-27T10:10:38.354" v="110" actId="20577"/>
          <ac:spMkLst>
            <pc:docMk/>
            <pc:sldMk cId="45513472" sldId="334"/>
            <ac:spMk id="8" creationId="{FA1ADA59-68DB-7345-EA3B-5FE2540D8A50}"/>
          </ac:spMkLst>
        </pc:spChg>
        <pc:spChg chg="del">
          <ac:chgData name="박설희 영어2 Cell" userId="a5171ac4-8a29-4b4c-9d29-ea9c4216c20a" providerId="ADAL" clId="{EEC14517-406A-4AA3-95FD-6342FB416F82}" dt="2024-12-27T10:10:23.504" v="106" actId="478"/>
          <ac:spMkLst>
            <pc:docMk/>
            <pc:sldMk cId="45513472" sldId="334"/>
            <ac:spMk id="10" creationId="{C38009F4-99D5-90A7-DDA6-3E2A68F886C7}"/>
          </ac:spMkLst>
        </pc:spChg>
        <pc:spChg chg="del">
          <ac:chgData name="박설희 영어2 Cell" userId="a5171ac4-8a29-4b4c-9d29-ea9c4216c20a" providerId="ADAL" clId="{EEC14517-406A-4AA3-95FD-6342FB416F82}" dt="2024-12-27T10:10:20.808" v="104" actId="478"/>
          <ac:spMkLst>
            <pc:docMk/>
            <pc:sldMk cId="45513472" sldId="334"/>
            <ac:spMk id="47" creationId="{16330559-6272-14D1-E88F-3E495E03F80E}"/>
          </ac:spMkLst>
        </pc:spChg>
        <pc:spChg chg="del">
          <ac:chgData name="박설희 영어2 Cell" userId="a5171ac4-8a29-4b4c-9d29-ea9c4216c20a" providerId="ADAL" clId="{EEC14517-406A-4AA3-95FD-6342FB416F82}" dt="2024-12-27T10:06:36.196" v="14" actId="478"/>
          <ac:spMkLst>
            <pc:docMk/>
            <pc:sldMk cId="45513472" sldId="334"/>
            <ac:spMk id="10243" creationId="{EEED33B4-4670-B1A1-EA9A-23494C168747}"/>
          </ac:spMkLst>
        </pc:spChg>
        <pc:grpChg chg="mod">
          <ac:chgData name="박설희 영어2 Cell" userId="a5171ac4-8a29-4b4c-9d29-ea9c4216c20a" providerId="ADAL" clId="{EEC14517-406A-4AA3-95FD-6342FB416F82}" dt="2024-12-27T10:11:34.652" v="123" actId="1076"/>
          <ac:grpSpMkLst>
            <pc:docMk/>
            <pc:sldMk cId="45513472" sldId="334"/>
            <ac:grpSpMk id="15" creationId="{E034709E-C91F-6D2F-65B8-183F276FB7E9}"/>
          </ac:grpSpMkLst>
        </pc:grpChg>
        <pc:cxnChg chg="mod">
          <ac:chgData name="박설희 영어2 Cell" userId="a5171ac4-8a29-4b4c-9d29-ea9c4216c20a" providerId="ADAL" clId="{EEC14517-406A-4AA3-95FD-6342FB416F82}" dt="2024-12-27T10:11:34.652" v="123" actId="1076"/>
          <ac:cxnSpMkLst>
            <pc:docMk/>
            <pc:sldMk cId="45513472" sldId="334"/>
            <ac:cxnSpMk id="12" creationId="{4059174D-7A05-9E7A-E097-3ED1C564A425}"/>
          </ac:cxnSpMkLst>
        </pc:cxnChg>
        <pc:cxnChg chg="mod">
          <ac:chgData name="박설희 영어2 Cell" userId="a5171ac4-8a29-4b4c-9d29-ea9c4216c20a" providerId="ADAL" clId="{EEC14517-406A-4AA3-95FD-6342FB416F82}" dt="2024-12-27T10:11:34.652" v="123" actId="1076"/>
          <ac:cxnSpMkLst>
            <pc:docMk/>
            <pc:sldMk cId="45513472" sldId="334"/>
            <ac:cxnSpMk id="13" creationId="{20DDF375-67B9-D7A6-C69B-A647D0FE5228}"/>
          </ac:cxnSpMkLst>
        </pc:cxnChg>
        <pc:cxnChg chg="mod">
          <ac:chgData name="박설희 영어2 Cell" userId="a5171ac4-8a29-4b4c-9d29-ea9c4216c20a" providerId="ADAL" clId="{EEC14517-406A-4AA3-95FD-6342FB416F82}" dt="2024-12-27T10:11:34.652" v="123" actId="1076"/>
          <ac:cxnSpMkLst>
            <pc:docMk/>
            <pc:sldMk cId="45513472" sldId="334"/>
            <ac:cxnSpMk id="14" creationId="{C488CE7C-19BD-832E-5D92-D8AFD56922AA}"/>
          </ac:cxnSpMkLst>
        </pc:cxnChg>
      </pc:sldChg>
      <pc:sldChg chg="addSp delSp modSp mod modAnim">
        <pc:chgData name="박설희 영어2 Cell" userId="a5171ac4-8a29-4b4c-9d29-ea9c4216c20a" providerId="ADAL" clId="{EEC14517-406A-4AA3-95FD-6342FB416F82}" dt="2024-12-27T10:24:15.925" v="367"/>
        <pc:sldMkLst>
          <pc:docMk/>
          <pc:sldMk cId="2490109463" sldId="335"/>
        </pc:sldMkLst>
        <pc:spChg chg="add mod">
          <ac:chgData name="박설희 영어2 Cell" userId="a5171ac4-8a29-4b4c-9d29-ea9c4216c20a" providerId="ADAL" clId="{EEC14517-406A-4AA3-95FD-6342FB416F82}" dt="2024-12-27T10:06:40.293" v="17"/>
          <ac:spMkLst>
            <pc:docMk/>
            <pc:sldMk cId="2490109463" sldId="335"/>
            <ac:spMk id="2" creationId="{776E9954-24F7-16CB-0FA6-BD8966131465}"/>
          </ac:spMkLst>
        </pc:spChg>
        <pc:spChg chg="mod">
          <ac:chgData name="박설희 영어2 Cell" userId="a5171ac4-8a29-4b4c-9d29-ea9c4216c20a" providerId="ADAL" clId="{EEC14517-406A-4AA3-95FD-6342FB416F82}" dt="2024-12-27T10:21:59.373" v="327"/>
          <ac:spMkLst>
            <pc:docMk/>
            <pc:sldMk cId="2490109463" sldId="335"/>
            <ac:spMk id="8" creationId="{FA1ADA59-68DB-7345-EA3B-5FE2540D8A50}"/>
          </ac:spMkLst>
        </pc:spChg>
        <pc:spChg chg="mod">
          <ac:chgData name="박설희 영어2 Cell" userId="a5171ac4-8a29-4b4c-9d29-ea9c4216c20a" providerId="ADAL" clId="{EEC14517-406A-4AA3-95FD-6342FB416F82}" dt="2024-12-27T10:24:04.389" v="366" actId="1037"/>
          <ac:spMkLst>
            <pc:docMk/>
            <pc:sldMk cId="2490109463" sldId="335"/>
            <ac:spMk id="23" creationId="{C3E1BDFA-3697-8F2B-E765-287E866FEEEB}"/>
          </ac:spMkLst>
        </pc:spChg>
        <pc:spChg chg="mod">
          <ac:chgData name="박설희 영어2 Cell" userId="a5171ac4-8a29-4b4c-9d29-ea9c4216c20a" providerId="ADAL" clId="{EEC14517-406A-4AA3-95FD-6342FB416F82}" dt="2024-12-27T10:23:23.472" v="333" actId="255"/>
          <ac:spMkLst>
            <pc:docMk/>
            <pc:sldMk cId="2490109463" sldId="335"/>
            <ac:spMk id="46" creationId="{F3DC34BB-B05E-56A0-F2C6-9319135D2448}"/>
          </ac:spMkLst>
        </pc:spChg>
        <pc:spChg chg="del">
          <ac:chgData name="박설희 영어2 Cell" userId="a5171ac4-8a29-4b4c-9d29-ea9c4216c20a" providerId="ADAL" clId="{EEC14517-406A-4AA3-95FD-6342FB416F82}" dt="2024-12-27T10:06:39.952" v="16" actId="478"/>
          <ac:spMkLst>
            <pc:docMk/>
            <pc:sldMk cId="2490109463" sldId="335"/>
            <ac:spMk id="10243" creationId="{EEED33B4-4670-B1A1-EA9A-23494C168747}"/>
          </ac:spMkLst>
        </pc:spChg>
        <pc:grpChg chg="add mod">
          <ac:chgData name="박설희 영어2 Cell" userId="a5171ac4-8a29-4b4c-9d29-ea9c4216c20a" providerId="ADAL" clId="{EEC14517-406A-4AA3-95FD-6342FB416F82}" dt="2024-12-27T10:23:58.435" v="347" actId="1038"/>
          <ac:grpSpMkLst>
            <pc:docMk/>
            <pc:sldMk cId="2490109463" sldId="335"/>
            <ac:grpSpMk id="6" creationId="{F619D02A-A067-3DE5-A23E-5E6379219FD9}"/>
          </ac:grpSpMkLst>
        </pc:grpChg>
        <pc:cxnChg chg="mod">
          <ac:chgData name="박설희 영어2 Cell" userId="a5171ac4-8a29-4b4c-9d29-ea9c4216c20a" providerId="ADAL" clId="{EEC14517-406A-4AA3-95FD-6342FB416F82}" dt="2024-12-27T10:23:47.310" v="335"/>
          <ac:cxnSpMkLst>
            <pc:docMk/>
            <pc:sldMk cId="2490109463" sldId="335"/>
            <ac:cxnSpMk id="9" creationId="{6BAF0057-FF3F-65ED-E4F7-8CC793768847}"/>
          </ac:cxnSpMkLst>
        </pc:cxnChg>
        <pc:cxnChg chg="mod">
          <ac:chgData name="박설희 영어2 Cell" userId="a5171ac4-8a29-4b4c-9d29-ea9c4216c20a" providerId="ADAL" clId="{EEC14517-406A-4AA3-95FD-6342FB416F82}" dt="2024-12-27T10:23:47.310" v="335"/>
          <ac:cxnSpMkLst>
            <pc:docMk/>
            <pc:sldMk cId="2490109463" sldId="335"/>
            <ac:cxnSpMk id="11" creationId="{33AD6772-1D71-7910-D826-01CF911EA1FA}"/>
          </ac:cxnSpMkLst>
        </pc:cxnChg>
        <pc:cxnChg chg="mod">
          <ac:chgData name="박설희 영어2 Cell" userId="a5171ac4-8a29-4b4c-9d29-ea9c4216c20a" providerId="ADAL" clId="{EEC14517-406A-4AA3-95FD-6342FB416F82}" dt="2024-12-27T10:23:47.310" v="335"/>
          <ac:cxnSpMkLst>
            <pc:docMk/>
            <pc:sldMk cId="2490109463" sldId="335"/>
            <ac:cxnSpMk id="12" creationId="{B3E4A12B-75E1-EC5B-4D5B-34E0F765449B}"/>
          </ac:cxnSpMkLst>
        </pc:cxnChg>
      </pc:sldChg>
      <pc:sldChg chg="addSp delSp modSp mod modAnim">
        <pc:chgData name="박설희 영어2 Cell" userId="a5171ac4-8a29-4b4c-9d29-ea9c4216c20a" providerId="ADAL" clId="{EEC14517-406A-4AA3-95FD-6342FB416F82}" dt="2024-12-27T10:26:05.846" v="389"/>
        <pc:sldMkLst>
          <pc:docMk/>
          <pc:sldMk cId="1708248370" sldId="336"/>
        </pc:sldMkLst>
        <pc:spChg chg="add mod">
          <ac:chgData name="박설희 영어2 Cell" userId="a5171ac4-8a29-4b4c-9d29-ea9c4216c20a" providerId="ADAL" clId="{EEC14517-406A-4AA3-95FD-6342FB416F82}" dt="2024-12-27T10:06:43.626" v="19"/>
          <ac:spMkLst>
            <pc:docMk/>
            <pc:sldMk cId="1708248370" sldId="336"/>
            <ac:spMk id="2" creationId="{1C92C1E3-D17B-BD53-D9FB-AAE50F79A96C}"/>
          </ac:spMkLst>
        </pc:spChg>
        <pc:spChg chg="mod">
          <ac:chgData name="박설희 영어2 Cell" userId="a5171ac4-8a29-4b4c-9d29-ea9c4216c20a" providerId="ADAL" clId="{EEC14517-406A-4AA3-95FD-6342FB416F82}" dt="2024-12-27T10:25:20.606" v="388" actId="1038"/>
          <ac:spMkLst>
            <pc:docMk/>
            <pc:sldMk cId="1708248370" sldId="336"/>
            <ac:spMk id="7" creationId="{482EB7EC-8D67-FDA6-F8F7-E5086BB7335A}"/>
          </ac:spMkLst>
        </pc:spChg>
        <pc:spChg chg="del">
          <ac:chgData name="박설희 영어2 Cell" userId="a5171ac4-8a29-4b4c-9d29-ea9c4216c20a" providerId="ADAL" clId="{EEC14517-406A-4AA3-95FD-6342FB416F82}" dt="2024-12-27T10:06:43.213" v="18" actId="478"/>
          <ac:spMkLst>
            <pc:docMk/>
            <pc:sldMk cId="1708248370" sldId="336"/>
            <ac:spMk id="10243" creationId="{EEED33B4-4670-B1A1-EA9A-23494C168747}"/>
          </ac:spMkLst>
        </pc:spChg>
        <pc:grpChg chg="add mod">
          <ac:chgData name="박설희 영어2 Cell" userId="a5171ac4-8a29-4b4c-9d29-ea9c4216c20a" providerId="ADAL" clId="{EEC14517-406A-4AA3-95FD-6342FB416F82}" dt="2024-12-27T10:25:16.101" v="376" actId="1037"/>
          <ac:grpSpMkLst>
            <pc:docMk/>
            <pc:sldMk cId="1708248370" sldId="336"/>
            <ac:grpSpMk id="6" creationId="{D2E1C3BD-EC0E-02EF-5473-D8350220A63A}"/>
          </ac:grpSpMkLst>
        </pc:grpChg>
        <pc:cxnChg chg="mod">
          <ac:chgData name="박설희 영어2 Cell" userId="a5171ac4-8a29-4b4c-9d29-ea9c4216c20a" providerId="ADAL" clId="{EEC14517-406A-4AA3-95FD-6342FB416F82}" dt="2024-12-27T10:25:06.726" v="368"/>
          <ac:cxnSpMkLst>
            <pc:docMk/>
            <pc:sldMk cId="1708248370" sldId="336"/>
            <ac:cxnSpMk id="9" creationId="{4F158A5D-4E90-BBD3-B837-9CB3A08A1F25}"/>
          </ac:cxnSpMkLst>
        </pc:cxnChg>
        <pc:cxnChg chg="mod">
          <ac:chgData name="박설희 영어2 Cell" userId="a5171ac4-8a29-4b4c-9d29-ea9c4216c20a" providerId="ADAL" clId="{EEC14517-406A-4AA3-95FD-6342FB416F82}" dt="2024-12-27T10:25:06.726" v="368"/>
          <ac:cxnSpMkLst>
            <pc:docMk/>
            <pc:sldMk cId="1708248370" sldId="336"/>
            <ac:cxnSpMk id="11" creationId="{61AC44A6-1B81-AC36-A428-461DF68F8AA9}"/>
          </ac:cxnSpMkLst>
        </pc:cxnChg>
        <pc:cxnChg chg="mod">
          <ac:chgData name="박설희 영어2 Cell" userId="a5171ac4-8a29-4b4c-9d29-ea9c4216c20a" providerId="ADAL" clId="{EEC14517-406A-4AA3-95FD-6342FB416F82}" dt="2024-12-27T10:25:06.726" v="368"/>
          <ac:cxnSpMkLst>
            <pc:docMk/>
            <pc:sldMk cId="1708248370" sldId="336"/>
            <ac:cxnSpMk id="12" creationId="{4A23B8AF-1C5E-5CEA-F188-6CA13F7F886D}"/>
          </ac:cxnSpMkLst>
        </pc:cxnChg>
      </pc:sldChg>
      <pc:sldChg chg="delSp modSp add mod setBg delAnim modAnim">
        <pc:chgData name="박설희 영어2 Cell" userId="a5171ac4-8a29-4b4c-9d29-ea9c4216c20a" providerId="ADAL" clId="{EEC14517-406A-4AA3-95FD-6342FB416F82}" dt="2024-12-27T10:21:10.051" v="307" actId="1035"/>
        <pc:sldMkLst>
          <pc:docMk/>
          <pc:sldMk cId="695364604" sldId="337"/>
        </pc:sldMkLst>
        <pc:spChg chg="del">
          <ac:chgData name="박설희 영어2 Cell" userId="a5171ac4-8a29-4b4c-9d29-ea9c4216c20a" providerId="ADAL" clId="{EEC14517-406A-4AA3-95FD-6342FB416F82}" dt="2024-12-27T10:09:50.372" v="25" actId="478"/>
          <ac:spMkLst>
            <pc:docMk/>
            <pc:sldMk cId="695364604" sldId="337"/>
            <ac:spMk id="3" creationId="{050D424C-25DD-CF65-DEAF-49D4376D5CB1}"/>
          </ac:spMkLst>
        </pc:spChg>
        <pc:spChg chg="del">
          <ac:chgData name="박설희 영어2 Cell" userId="a5171ac4-8a29-4b4c-9d29-ea9c4216c20a" providerId="ADAL" clId="{EEC14517-406A-4AA3-95FD-6342FB416F82}" dt="2024-12-27T10:10:03.519" v="83" actId="478"/>
          <ac:spMkLst>
            <pc:docMk/>
            <pc:sldMk cId="695364604" sldId="337"/>
            <ac:spMk id="4" creationId="{4B29DDE4-2C86-F5D6-9B79-92F543F00C6D}"/>
          </ac:spMkLst>
        </pc:spChg>
        <pc:spChg chg="mod">
          <ac:chgData name="박설희 영어2 Cell" userId="a5171ac4-8a29-4b4c-9d29-ea9c4216c20a" providerId="ADAL" clId="{EEC14517-406A-4AA3-95FD-6342FB416F82}" dt="2024-12-27T10:10:11.214" v="102" actId="1036"/>
          <ac:spMkLst>
            <pc:docMk/>
            <pc:sldMk cId="695364604" sldId="337"/>
            <ac:spMk id="5" creationId="{D0D283BF-F281-8F46-4140-F8D704BE4FFA}"/>
          </ac:spMkLst>
        </pc:spChg>
        <pc:spChg chg="mod">
          <ac:chgData name="박설희 영어2 Cell" userId="a5171ac4-8a29-4b4c-9d29-ea9c4216c20a" providerId="ADAL" clId="{EEC14517-406A-4AA3-95FD-6342FB416F82}" dt="2024-12-27T10:10:11.214" v="102" actId="1036"/>
          <ac:spMkLst>
            <pc:docMk/>
            <pc:sldMk cId="695364604" sldId="337"/>
            <ac:spMk id="7" creationId="{5F73F5BD-129A-E633-2B52-BF05DED4C9A2}"/>
          </ac:spMkLst>
        </pc:spChg>
        <pc:spChg chg="mod">
          <ac:chgData name="박설희 영어2 Cell" userId="a5171ac4-8a29-4b4c-9d29-ea9c4216c20a" providerId="ADAL" clId="{EEC14517-406A-4AA3-95FD-6342FB416F82}" dt="2024-12-27T10:09:44.466" v="22" actId="20577"/>
          <ac:spMkLst>
            <pc:docMk/>
            <pc:sldMk cId="695364604" sldId="337"/>
            <ac:spMk id="8" creationId="{745F696B-F92E-6AED-FA3D-F3594E70A5ED}"/>
          </ac:spMkLst>
        </pc:spChg>
        <pc:spChg chg="mod">
          <ac:chgData name="박설희 영어2 Cell" userId="a5171ac4-8a29-4b4c-9d29-ea9c4216c20a" providerId="ADAL" clId="{EEC14517-406A-4AA3-95FD-6342FB416F82}" dt="2024-12-27T10:21:10.051" v="307" actId="1035"/>
          <ac:spMkLst>
            <pc:docMk/>
            <pc:sldMk cId="695364604" sldId="337"/>
            <ac:spMk id="10" creationId="{B9009B65-9BAC-2B4B-AE09-5943EBF975A2}"/>
          </ac:spMkLst>
        </pc:spChg>
        <pc:spChg chg="del">
          <ac:chgData name="박설희 영어2 Cell" userId="a5171ac4-8a29-4b4c-9d29-ea9c4216c20a" providerId="ADAL" clId="{EEC14517-406A-4AA3-95FD-6342FB416F82}" dt="2024-12-27T10:09:46.526" v="23" actId="478"/>
          <ac:spMkLst>
            <pc:docMk/>
            <pc:sldMk cId="695364604" sldId="337"/>
            <ac:spMk id="20" creationId="{83794A2F-8896-276B-86AC-777818203E73}"/>
          </ac:spMkLst>
        </pc:spChg>
        <pc:spChg chg="mod">
          <ac:chgData name="박설희 영어2 Cell" userId="a5171ac4-8a29-4b4c-9d29-ea9c4216c20a" providerId="ADAL" clId="{EEC14517-406A-4AA3-95FD-6342FB416F82}" dt="2024-12-27T10:10:11.214" v="102" actId="1036"/>
          <ac:spMkLst>
            <pc:docMk/>
            <pc:sldMk cId="695364604" sldId="337"/>
            <ac:spMk id="47" creationId="{4B32E211-DEFC-03F2-C4B9-A17E45D112FF}"/>
          </ac:spMkLst>
        </pc:spChg>
        <pc:grpChg chg="del">
          <ac:chgData name="박설희 영어2 Cell" userId="a5171ac4-8a29-4b4c-9d29-ea9c4216c20a" providerId="ADAL" clId="{EEC14517-406A-4AA3-95FD-6342FB416F82}" dt="2024-12-27T10:09:48.554" v="24" actId="478"/>
          <ac:grpSpMkLst>
            <pc:docMk/>
            <pc:sldMk cId="695364604" sldId="337"/>
            <ac:grpSpMk id="15" creationId="{A211BC32-44CF-4A8E-586A-22585F17939A}"/>
          </ac:grpSpMkLst>
        </pc:gr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F4DB8650-3FE2-DDB0-1361-E8B6DADBA2B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7C66365E-4EB7-2E7B-6B91-224A0CE9CEE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A9FC7551-CFF5-473F-8519-264E6E34FA22}" type="datetimeFigureOut">
              <a:rPr lang="ko-KR" altLang="en-US"/>
              <a:pPr>
                <a:defRPr/>
              </a:pPr>
              <a:t>2024-12-27</a:t>
            </a:fld>
            <a:endParaRPr lang="ko-KR" altLang="en-US"/>
          </a:p>
        </p:txBody>
      </p:sp>
      <p:sp>
        <p:nvSpPr>
          <p:cNvPr id="4" name="슬라이드 이미지 개체 틀 3">
            <a:extLst>
              <a:ext uri="{FF2B5EF4-FFF2-40B4-BE49-F238E27FC236}">
                <a16:creationId xmlns:a16="http://schemas.microsoft.com/office/drawing/2014/main" id="{B3F73B9B-1F05-A73C-F130-60984DE6B04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ko-KR" altLang="en-US" noProof="0"/>
          </a:p>
        </p:txBody>
      </p:sp>
      <p:sp>
        <p:nvSpPr>
          <p:cNvPr id="5" name="슬라이드 노트 개체 틀 4">
            <a:extLst>
              <a:ext uri="{FF2B5EF4-FFF2-40B4-BE49-F238E27FC236}">
                <a16:creationId xmlns:a16="http://schemas.microsoft.com/office/drawing/2014/main" id="{2AF98B57-50C4-DD64-FC30-7352EF7D08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noProof="0"/>
              <a:t>마스터 텍스트 스타일을 편집하려면 클릭</a:t>
            </a:r>
          </a:p>
          <a:p>
            <a:pPr lvl="1"/>
            <a:r>
              <a:rPr lang="ko-KR" altLang="en-US" noProof="0"/>
              <a:t>두 번째 수준</a:t>
            </a:r>
          </a:p>
          <a:p>
            <a:pPr lvl="2"/>
            <a:r>
              <a:rPr lang="ko-KR" altLang="en-US" noProof="0"/>
              <a:t>세 번째 수준</a:t>
            </a:r>
          </a:p>
          <a:p>
            <a:pPr lvl="3"/>
            <a:r>
              <a:rPr lang="ko-KR" altLang="en-US" noProof="0"/>
              <a:t>네 번째 수준</a:t>
            </a:r>
          </a:p>
          <a:p>
            <a:pPr lvl="4"/>
            <a:r>
              <a:rPr lang="ko-KR" altLang="en-US" noProof="0"/>
              <a:t>다섯 번째 수준</a:t>
            </a:r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15421C39-66BD-499E-0585-562711F10D3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C2934CFD-04EC-5D63-7980-DA583E4ABE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AAE654D4-1C72-4F8C-BD62-61A6E0D41725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슬라이드 이미지 개체 틀 1">
            <a:extLst>
              <a:ext uri="{FF2B5EF4-FFF2-40B4-BE49-F238E27FC236}">
                <a16:creationId xmlns:a16="http://schemas.microsoft.com/office/drawing/2014/main" id="{9DE1F5A0-E2FF-2373-CB2B-5295704BB65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슬라이드 노트 개체 틀 2">
            <a:extLst>
              <a:ext uri="{FF2B5EF4-FFF2-40B4-BE49-F238E27FC236}">
                <a16:creationId xmlns:a16="http://schemas.microsoft.com/office/drawing/2014/main" id="{0B9DB007-CF27-C849-4FDA-8E73291087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/>
          </a:p>
        </p:txBody>
      </p:sp>
      <p:sp>
        <p:nvSpPr>
          <p:cNvPr id="11268" name="슬라이드 번호 개체 틀 3">
            <a:extLst>
              <a:ext uri="{FF2B5EF4-FFF2-40B4-BE49-F238E27FC236}">
                <a16:creationId xmlns:a16="http://schemas.microsoft.com/office/drawing/2014/main" id="{5AD1D345-C774-8B08-0380-23C9D8A500D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fld id="{35BC160F-EE94-44C4-9B09-1427AEDD2214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슬라이드 이미지 개체 틀 1">
            <a:extLst>
              <a:ext uri="{FF2B5EF4-FFF2-40B4-BE49-F238E27FC236}">
                <a16:creationId xmlns:a16="http://schemas.microsoft.com/office/drawing/2014/main" id="{9DE1F5A0-E2FF-2373-CB2B-5295704BB65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슬라이드 노트 개체 틀 2">
            <a:extLst>
              <a:ext uri="{FF2B5EF4-FFF2-40B4-BE49-F238E27FC236}">
                <a16:creationId xmlns:a16="http://schemas.microsoft.com/office/drawing/2014/main" id="{0B9DB007-CF27-C849-4FDA-8E73291087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/>
          </a:p>
        </p:txBody>
      </p:sp>
      <p:sp>
        <p:nvSpPr>
          <p:cNvPr id="11268" name="슬라이드 번호 개체 틀 3">
            <a:extLst>
              <a:ext uri="{FF2B5EF4-FFF2-40B4-BE49-F238E27FC236}">
                <a16:creationId xmlns:a16="http://schemas.microsoft.com/office/drawing/2014/main" id="{5AD1D345-C774-8B08-0380-23C9D8A500D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fld id="{35BC160F-EE94-44C4-9B09-1427AEDD2214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673234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슬라이드 이미지 개체 틀 1">
            <a:extLst>
              <a:ext uri="{FF2B5EF4-FFF2-40B4-BE49-F238E27FC236}">
                <a16:creationId xmlns:a16="http://schemas.microsoft.com/office/drawing/2014/main" id="{9DE1F5A0-E2FF-2373-CB2B-5295704BB65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슬라이드 노트 개체 틀 2">
            <a:extLst>
              <a:ext uri="{FF2B5EF4-FFF2-40B4-BE49-F238E27FC236}">
                <a16:creationId xmlns:a16="http://schemas.microsoft.com/office/drawing/2014/main" id="{0B9DB007-CF27-C849-4FDA-8E73291087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/>
          </a:p>
        </p:txBody>
      </p:sp>
      <p:sp>
        <p:nvSpPr>
          <p:cNvPr id="11268" name="슬라이드 번호 개체 틀 3">
            <a:extLst>
              <a:ext uri="{FF2B5EF4-FFF2-40B4-BE49-F238E27FC236}">
                <a16:creationId xmlns:a16="http://schemas.microsoft.com/office/drawing/2014/main" id="{5AD1D345-C774-8B08-0380-23C9D8A500D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fld id="{35BC160F-EE94-44C4-9B09-1427AEDD2214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839820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슬라이드 이미지 개체 틀 1">
            <a:extLst>
              <a:ext uri="{FF2B5EF4-FFF2-40B4-BE49-F238E27FC236}">
                <a16:creationId xmlns:a16="http://schemas.microsoft.com/office/drawing/2014/main" id="{9DE1F5A0-E2FF-2373-CB2B-5295704BB65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슬라이드 노트 개체 틀 2">
            <a:extLst>
              <a:ext uri="{FF2B5EF4-FFF2-40B4-BE49-F238E27FC236}">
                <a16:creationId xmlns:a16="http://schemas.microsoft.com/office/drawing/2014/main" id="{0B9DB007-CF27-C849-4FDA-8E73291087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/>
          </a:p>
        </p:txBody>
      </p:sp>
      <p:sp>
        <p:nvSpPr>
          <p:cNvPr id="11268" name="슬라이드 번호 개체 틀 3">
            <a:extLst>
              <a:ext uri="{FF2B5EF4-FFF2-40B4-BE49-F238E27FC236}">
                <a16:creationId xmlns:a16="http://schemas.microsoft.com/office/drawing/2014/main" id="{5AD1D345-C774-8B08-0380-23C9D8A500D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fld id="{35BC160F-EE94-44C4-9B09-1427AEDD2214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031099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슬라이드 이미지 개체 틀 1">
            <a:extLst>
              <a:ext uri="{FF2B5EF4-FFF2-40B4-BE49-F238E27FC236}">
                <a16:creationId xmlns:a16="http://schemas.microsoft.com/office/drawing/2014/main" id="{9DE1F5A0-E2FF-2373-CB2B-5295704BB65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슬라이드 노트 개체 틀 2">
            <a:extLst>
              <a:ext uri="{FF2B5EF4-FFF2-40B4-BE49-F238E27FC236}">
                <a16:creationId xmlns:a16="http://schemas.microsoft.com/office/drawing/2014/main" id="{0B9DB007-CF27-C849-4FDA-8E73291087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/>
          </a:p>
        </p:txBody>
      </p:sp>
      <p:sp>
        <p:nvSpPr>
          <p:cNvPr id="11268" name="슬라이드 번호 개체 틀 3">
            <a:extLst>
              <a:ext uri="{FF2B5EF4-FFF2-40B4-BE49-F238E27FC236}">
                <a16:creationId xmlns:a16="http://schemas.microsoft.com/office/drawing/2014/main" id="{5AD1D345-C774-8B08-0380-23C9D8A500D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fld id="{35BC160F-EE94-44C4-9B09-1427AEDD2214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216156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317A89-FC75-E199-EDBD-A4D41C6886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슬라이드 이미지 개체 틀 1">
            <a:extLst>
              <a:ext uri="{FF2B5EF4-FFF2-40B4-BE49-F238E27FC236}">
                <a16:creationId xmlns:a16="http://schemas.microsoft.com/office/drawing/2014/main" id="{4FFB7AFE-EEEE-569F-6C8D-57A74E74DE3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슬라이드 노트 개체 틀 2">
            <a:extLst>
              <a:ext uri="{FF2B5EF4-FFF2-40B4-BE49-F238E27FC236}">
                <a16:creationId xmlns:a16="http://schemas.microsoft.com/office/drawing/2014/main" id="{CC4ED83B-D640-108E-11FE-6320DE45E5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/>
          </a:p>
        </p:txBody>
      </p:sp>
      <p:sp>
        <p:nvSpPr>
          <p:cNvPr id="11268" name="슬라이드 번호 개체 틀 3">
            <a:extLst>
              <a:ext uri="{FF2B5EF4-FFF2-40B4-BE49-F238E27FC236}">
                <a16:creationId xmlns:a16="http://schemas.microsoft.com/office/drawing/2014/main" id="{B4960AB6-D451-B0DE-089E-094C913774B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fld id="{35BC160F-EE94-44C4-9B09-1427AEDD2214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743655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슬라이드 이미지 개체 틀 1">
            <a:extLst>
              <a:ext uri="{FF2B5EF4-FFF2-40B4-BE49-F238E27FC236}">
                <a16:creationId xmlns:a16="http://schemas.microsoft.com/office/drawing/2014/main" id="{9DE1F5A0-E2FF-2373-CB2B-5295704BB65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슬라이드 노트 개체 틀 2">
            <a:extLst>
              <a:ext uri="{FF2B5EF4-FFF2-40B4-BE49-F238E27FC236}">
                <a16:creationId xmlns:a16="http://schemas.microsoft.com/office/drawing/2014/main" id="{0B9DB007-CF27-C849-4FDA-8E73291087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11268" name="슬라이드 번호 개체 틀 3">
            <a:extLst>
              <a:ext uri="{FF2B5EF4-FFF2-40B4-BE49-F238E27FC236}">
                <a16:creationId xmlns:a16="http://schemas.microsoft.com/office/drawing/2014/main" id="{5AD1D345-C774-8B08-0380-23C9D8A500D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fld id="{35BC160F-EE94-44C4-9B09-1427AEDD2214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206012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슬라이드 이미지 개체 틀 1">
            <a:extLst>
              <a:ext uri="{FF2B5EF4-FFF2-40B4-BE49-F238E27FC236}">
                <a16:creationId xmlns:a16="http://schemas.microsoft.com/office/drawing/2014/main" id="{9DE1F5A0-E2FF-2373-CB2B-5295704BB65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슬라이드 노트 개체 틀 2">
            <a:extLst>
              <a:ext uri="{FF2B5EF4-FFF2-40B4-BE49-F238E27FC236}">
                <a16:creationId xmlns:a16="http://schemas.microsoft.com/office/drawing/2014/main" id="{0B9DB007-CF27-C849-4FDA-8E73291087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/>
          </a:p>
        </p:txBody>
      </p:sp>
      <p:sp>
        <p:nvSpPr>
          <p:cNvPr id="11268" name="슬라이드 번호 개체 틀 3">
            <a:extLst>
              <a:ext uri="{FF2B5EF4-FFF2-40B4-BE49-F238E27FC236}">
                <a16:creationId xmlns:a16="http://schemas.microsoft.com/office/drawing/2014/main" id="{5AD1D345-C774-8B08-0380-23C9D8A500D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fld id="{35BC160F-EE94-44C4-9B09-1427AEDD2214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489933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5B7BAC20-F2B5-3C28-8983-9E7E6E39CB4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0413" cy="6856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슬라이드 번호 개체 틀 5">
            <a:extLst>
              <a:ext uri="{FF2B5EF4-FFF2-40B4-BE49-F238E27FC236}">
                <a16:creationId xmlns:a16="http://schemas.microsoft.com/office/drawing/2014/main" id="{9E22A818-A115-6563-3B6B-8D87330BE70E}"/>
              </a:ext>
            </a:extLst>
          </p:cNvPr>
          <p:cNvSpPr txBox="1">
            <a:spLocks/>
          </p:cNvSpPr>
          <p:nvPr userDrawn="1"/>
        </p:nvSpPr>
        <p:spPr>
          <a:xfrm>
            <a:off x="9107488" y="6381750"/>
            <a:ext cx="2844800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r" eaLnBrk="1" latinLnBrk="1" hangingPunct="1">
              <a:defRPr/>
            </a:pPr>
            <a:fld id="{AB00780A-634A-41A3-A5EA-B628DB86C241}" type="slidenum">
              <a:rPr lang="ko-KR" altLang="en-US" sz="1200" smtClean="0">
                <a:solidFill>
                  <a:srgbClr val="898989"/>
                </a:solidFill>
              </a:rPr>
              <a:pPr algn="r" eaLnBrk="1" latinLnBrk="1" hangingPunct="1">
                <a:defRPr/>
              </a:pPr>
              <a:t>‹#›</a:t>
            </a:fld>
            <a:endParaRPr lang="ko-KR" altLang="en-US" sz="1200">
              <a:solidFill>
                <a:srgbClr val="898989"/>
              </a:solidFill>
            </a:endParaRPr>
          </a:p>
        </p:txBody>
      </p:sp>
      <p:sp>
        <p:nvSpPr>
          <p:cNvPr id="21" name="제목 1"/>
          <p:cNvSpPr>
            <a:spLocks noGrp="1"/>
          </p:cNvSpPr>
          <p:nvPr>
            <p:ph type="title"/>
          </p:nvPr>
        </p:nvSpPr>
        <p:spPr>
          <a:xfrm>
            <a:off x="239350" y="44625"/>
            <a:ext cx="7257189" cy="608087"/>
          </a:xfrm>
        </p:spPr>
        <p:txBody>
          <a:bodyPr>
            <a:normAutofit/>
          </a:bodyPr>
          <a:lstStyle>
            <a:lvl1pPr algn="l">
              <a:defRPr sz="2800" b="0">
                <a:solidFill>
                  <a:schemeClr val="tx1"/>
                </a:solidFill>
                <a:effectLst/>
                <a:latin typeface="+mn-ea"/>
                <a:ea typeface="+mn-ea"/>
              </a:defRPr>
            </a:lvl1pPr>
          </a:lstStyle>
          <a:p>
            <a:r>
              <a:rPr lang="ko-KR" altLang="en-US"/>
              <a:t>마스터 제목 스타일 편집</a:t>
            </a:r>
            <a:endParaRPr lang="ko-KR" altLang="en-US" dirty="0"/>
          </a:p>
        </p:txBody>
      </p:sp>
      <p:sp>
        <p:nvSpPr>
          <p:cNvPr id="25" name="텍스트 개체 틀 8"/>
          <p:cNvSpPr>
            <a:spLocks noGrp="1"/>
          </p:cNvSpPr>
          <p:nvPr>
            <p:ph type="body" sz="quarter" idx="13"/>
          </p:nvPr>
        </p:nvSpPr>
        <p:spPr>
          <a:xfrm>
            <a:off x="9456374" y="146398"/>
            <a:ext cx="2496277" cy="258266"/>
          </a:xfrm>
        </p:spPr>
        <p:txBody>
          <a:bodyPr anchor="b">
            <a:noAutofit/>
          </a:bodyPr>
          <a:lstStyle>
            <a:lvl1pPr marL="0" indent="0" algn="r">
              <a:buNone/>
              <a:defRPr sz="1300" baseline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>
              <a:defRPr sz="2000">
                <a:latin typeface="HY중고딕" pitchFamily="18" charset="-127"/>
                <a:ea typeface="HY중고딕" pitchFamily="18" charset="-127"/>
              </a:defRPr>
            </a:lvl2pPr>
            <a:lvl3pPr>
              <a:defRPr sz="2000">
                <a:latin typeface="HY중고딕" pitchFamily="18" charset="-127"/>
                <a:ea typeface="HY중고딕" pitchFamily="18" charset="-127"/>
              </a:defRPr>
            </a:lvl3pPr>
            <a:lvl4pPr>
              <a:defRPr sz="2000">
                <a:latin typeface="HY중고딕" pitchFamily="18" charset="-127"/>
                <a:ea typeface="HY중고딕" pitchFamily="18" charset="-127"/>
              </a:defRPr>
            </a:lvl4pPr>
            <a:lvl5pPr>
              <a:defRPr sz="2000">
                <a:latin typeface="HY중고딕" pitchFamily="18" charset="-127"/>
                <a:ea typeface="HY중고딕" pitchFamily="18" charset="-127"/>
              </a:defRPr>
            </a:lvl5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3780540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6">
            <a:extLst>
              <a:ext uri="{FF2B5EF4-FFF2-40B4-BE49-F238E27FC236}">
                <a16:creationId xmlns:a16="http://schemas.microsoft.com/office/drawing/2014/main" id="{24804A7A-B138-553B-DDFB-A188492F23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3663" y="-61913"/>
            <a:ext cx="12379326" cy="6981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9611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37FEACDC-1019-3209-EDDB-C9E7E0AAC7E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AF2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3" name="모서리가 둥근 직사각형 7">
            <a:extLst>
              <a:ext uri="{FF2B5EF4-FFF2-40B4-BE49-F238E27FC236}">
                <a16:creationId xmlns:a16="http://schemas.microsoft.com/office/drawing/2014/main" id="{0731647C-4178-C53A-5488-7B76D5ACCCA6}"/>
              </a:ext>
            </a:extLst>
          </p:cNvPr>
          <p:cNvSpPr/>
          <p:nvPr userDrawn="1"/>
        </p:nvSpPr>
        <p:spPr>
          <a:xfrm>
            <a:off x="144463" y="720725"/>
            <a:ext cx="11903075" cy="6037263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4" name="슬라이드 번호 개체 틀 5">
            <a:extLst>
              <a:ext uri="{FF2B5EF4-FFF2-40B4-BE49-F238E27FC236}">
                <a16:creationId xmlns:a16="http://schemas.microsoft.com/office/drawing/2014/main" id="{968DC686-9EC9-9EAD-F715-77178E974BBF}"/>
              </a:ext>
            </a:extLst>
          </p:cNvPr>
          <p:cNvSpPr txBox="1">
            <a:spLocks/>
          </p:cNvSpPr>
          <p:nvPr userDrawn="1"/>
        </p:nvSpPr>
        <p:spPr>
          <a:xfrm>
            <a:off x="9107488" y="6381750"/>
            <a:ext cx="2844800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r" eaLnBrk="1" latinLnBrk="1" hangingPunct="1">
              <a:defRPr/>
            </a:pPr>
            <a:fld id="{07317286-1659-464F-B6B0-4E890F20D121}" type="slidenum">
              <a:rPr lang="ko-KR" altLang="en-US" sz="1200" smtClean="0">
                <a:solidFill>
                  <a:srgbClr val="898989"/>
                </a:solidFill>
              </a:rPr>
              <a:pPr algn="r" eaLnBrk="1" latinLnBrk="1" hangingPunct="1">
                <a:defRPr/>
              </a:pPr>
              <a:t>‹#›</a:t>
            </a:fld>
            <a:endParaRPr lang="ko-KR" altLang="en-US" sz="1200">
              <a:solidFill>
                <a:srgbClr val="898989"/>
              </a:solidFill>
            </a:endParaRPr>
          </a:p>
        </p:txBody>
      </p:sp>
      <p:sp>
        <p:nvSpPr>
          <p:cNvPr id="5" name="모서리가 둥근 직사각형 9">
            <a:extLst>
              <a:ext uri="{FF2B5EF4-FFF2-40B4-BE49-F238E27FC236}">
                <a16:creationId xmlns:a16="http://schemas.microsoft.com/office/drawing/2014/main" id="{36D1A070-F86D-23C5-9D29-C41227ECC546}"/>
              </a:ext>
            </a:extLst>
          </p:cNvPr>
          <p:cNvSpPr/>
          <p:nvPr userDrawn="1"/>
        </p:nvSpPr>
        <p:spPr>
          <a:xfrm>
            <a:off x="8015288" y="160338"/>
            <a:ext cx="3984625" cy="431800"/>
          </a:xfrm>
          <a:prstGeom prst="roundRect">
            <a:avLst>
              <a:gd name="adj" fmla="val 4374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dirty="0"/>
          </a:p>
        </p:txBody>
      </p:sp>
      <p:pic>
        <p:nvPicPr>
          <p:cNvPr id="6" name="그림 10">
            <a:extLst>
              <a:ext uri="{FF2B5EF4-FFF2-40B4-BE49-F238E27FC236}">
                <a16:creationId xmlns:a16="http://schemas.microsoft.com/office/drawing/2014/main" id="{F5A5FAD5-74D2-3F61-B834-875A02D319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5788" y="-3175"/>
            <a:ext cx="1314450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제목 1"/>
          <p:cNvSpPr>
            <a:spLocks noGrp="1"/>
          </p:cNvSpPr>
          <p:nvPr>
            <p:ph type="title"/>
          </p:nvPr>
        </p:nvSpPr>
        <p:spPr>
          <a:xfrm>
            <a:off x="239350" y="44625"/>
            <a:ext cx="7257189" cy="608087"/>
          </a:xfrm>
        </p:spPr>
        <p:txBody>
          <a:bodyPr>
            <a:normAutofit/>
          </a:bodyPr>
          <a:lstStyle>
            <a:lvl1pPr algn="l">
              <a:defRPr sz="2800" b="0">
                <a:solidFill>
                  <a:schemeClr val="bg2">
                    <a:lumMod val="25000"/>
                  </a:schemeClr>
                </a:solidFill>
                <a:effectLst/>
                <a:latin typeface="+mn-ea"/>
                <a:ea typeface="+mn-ea"/>
              </a:defRPr>
            </a:lvl1pPr>
          </a:lstStyle>
          <a:p>
            <a:r>
              <a:rPr lang="ko-KR" altLang="en-US"/>
              <a:t>마스터 제목 스타일 편집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94316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737C5D85-E3C4-7F40-CC96-9DC52ACCB9D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pic>
        <p:nvPicPr>
          <p:cNvPr id="3" name="Picture 3" descr="C:\Users\VS\Desktop\Untitled-3.png">
            <a:extLst>
              <a:ext uri="{FF2B5EF4-FFF2-40B4-BE49-F238E27FC236}">
                <a16:creationId xmlns:a16="http://schemas.microsoft.com/office/drawing/2014/main" id="{D5CA6509-7CE4-6693-8CD5-E37B40CEBF7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8688" y="176213"/>
            <a:ext cx="863600" cy="51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모서리가 둥근 직사각형 8">
            <a:extLst>
              <a:ext uri="{FF2B5EF4-FFF2-40B4-BE49-F238E27FC236}">
                <a16:creationId xmlns:a16="http://schemas.microsoft.com/office/drawing/2014/main" id="{865B9293-A06D-4B86-E3D7-ED9BE58B8D86}"/>
              </a:ext>
            </a:extLst>
          </p:cNvPr>
          <p:cNvSpPr/>
          <p:nvPr userDrawn="1"/>
        </p:nvSpPr>
        <p:spPr>
          <a:xfrm>
            <a:off x="144463" y="666750"/>
            <a:ext cx="11903075" cy="6091238"/>
          </a:xfrm>
          <a:prstGeom prst="roundRect">
            <a:avLst>
              <a:gd name="adj" fmla="val 27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5" name="슬라이드 번호 개체 틀 5">
            <a:extLst>
              <a:ext uri="{FF2B5EF4-FFF2-40B4-BE49-F238E27FC236}">
                <a16:creationId xmlns:a16="http://schemas.microsoft.com/office/drawing/2014/main" id="{40A98A53-F862-C835-BDAE-B6C390CF4489}"/>
              </a:ext>
            </a:extLst>
          </p:cNvPr>
          <p:cNvSpPr txBox="1">
            <a:spLocks/>
          </p:cNvSpPr>
          <p:nvPr userDrawn="1"/>
        </p:nvSpPr>
        <p:spPr>
          <a:xfrm>
            <a:off x="9107488" y="6381750"/>
            <a:ext cx="2844800" cy="365125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r" eaLnBrk="1" latinLnBrk="1" hangingPunct="1">
              <a:defRPr/>
            </a:pPr>
            <a:fld id="{40A54027-1D0C-4B3B-B3D4-A9A724FB3C8F}" type="slidenum">
              <a:rPr lang="ko-KR" altLang="en-US" sz="1200" smtClean="0">
                <a:solidFill>
                  <a:srgbClr val="898989"/>
                </a:solidFill>
              </a:rPr>
              <a:pPr algn="r" eaLnBrk="1" latinLnBrk="1" hangingPunct="1">
                <a:defRPr/>
              </a:pPr>
              <a:t>‹#›</a:t>
            </a:fld>
            <a:endParaRPr lang="ko-KR" altLang="en-US" sz="1200">
              <a:solidFill>
                <a:srgbClr val="898989"/>
              </a:solidFill>
            </a:endParaRPr>
          </a:p>
        </p:txBody>
      </p:sp>
      <p:sp>
        <p:nvSpPr>
          <p:cNvPr id="6" name="모서리가 둥근 직사각형 10">
            <a:extLst>
              <a:ext uri="{FF2B5EF4-FFF2-40B4-BE49-F238E27FC236}">
                <a16:creationId xmlns:a16="http://schemas.microsoft.com/office/drawing/2014/main" id="{65D99D48-BEEF-AE08-6E88-626BB2AB709D}"/>
              </a:ext>
            </a:extLst>
          </p:cNvPr>
          <p:cNvSpPr/>
          <p:nvPr userDrawn="1"/>
        </p:nvSpPr>
        <p:spPr>
          <a:xfrm>
            <a:off x="239713" y="742950"/>
            <a:ext cx="11710987" cy="5905500"/>
          </a:xfrm>
          <a:prstGeom prst="roundRect">
            <a:avLst>
              <a:gd name="adj" fmla="val 1954"/>
            </a:avLst>
          </a:prstGeom>
          <a:noFill/>
          <a:ln>
            <a:solidFill>
              <a:schemeClr val="bg2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/>
          </a:p>
        </p:txBody>
      </p:sp>
      <p:sp>
        <p:nvSpPr>
          <p:cNvPr id="13" name="제목 1"/>
          <p:cNvSpPr>
            <a:spLocks noGrp="1"/>
          </p:cNvSpPr>
          <p:nvPr>
            <p:ph type="title"/>
          </p:nvPr>
        </p:nvSpPr>
        <p:spPr>
          <a:xfrm>
            <a:off x="239350" y="44625"/>
            <a:ext cx="7257189" cy="608087"/>
          </a:xfrm>
        </p:spPr>
        <p:txBody>
          <a:bodyPr>
            <a:normAutofit/>
          </a:bodyPr>
          <a:lstStyle>
            <a:lvl1pPr algn="l">
              <a:defRPr sz="2800" b="0">
                <a:solidFill>
                  <a:schemeClr val="tx1"/>
                </a:solidFill>
                <a:effectLst/>
                <a:latin typeface="+mn-ea"/>
                <a:ea typeface="+mn-ea"/>
              </a:defRPr>
            </a:lvl1pPr>
          </a:lstStyle>
          <a:p>
            <a:r>
              <a:rPr lang="ko-KR" altLang="en-US"/>
              <a:t>마스터 제목 스타일 편집</a:t>
            </a:r>
            <a:endParaRPr lang="ko-KR" altLang="en-US" dirty="0"/>
          </a:p>
        </p:txBody>
      </p:sp>
      <p:sp>
        <p:nvSpPr>
          <p:cNvPr id="17" name="텍스트 개체 틀 8"/>
          <p:cNvSpPr>
            <a:spLocks noGrp="1"/>
          </p:cNvSpPr>
          <p:nvPr>
            <p:ph type="body" sz="quarter" idx="10"/>
          </p:nvPr>
        </p:nvSpPr>
        <p:spPr>
          <a:xfrm>
            <a:off x="880368" y="892622"/>
            <a:ext cx="9817531" cy="520154"/>
          </a:xfrm>
        </p:spPr>
        <p:txBody>
          <a:bodyPr rtlCol="0" anchor="ctr">
            <a:normAutofit/>
          </a:bodyPr>
          <a:lstStyle>
            <a:lvl1pPr>
              <a:defRPr lang="ko-KR" altLang="en-US" sz="2800" b="0" baseline="0" dirty="0">
                <a:solidFill>
                  <a:schemeClr val="tx1"/>
                </a:solidFill>
                <a:effectLst/>
                <a:latin typeface="+mn-ea"/>
                <a:cs typeface="+mj-cs"/>
              </a:defRPr>
            </a:lvl1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3"/>
          </p:nvPr>
        </p:nvSpPr>
        <p:spPr>
          <a:xfrm>
            <a:off x="8592278" y="146398"/>
            <a:ext cx="2542861" cy="330274"/>
          </a:xfrm>
        </p:spPr>
        <p:txBody>
          <a:bodyPr anchor="b">
            <a:noAutofit/>
          </a:bodyPr>
          <a:lstStyle>
            <a:lvl1pPr marL="0" indent="0" algn="r">
              <a:buNone/>
              <a:defRPr sz="1300" baseline="0">
                <a:solidFill>
                  <a:schemeClr val="tx1"/>
                </a:solidFill>
                <a:latin typeface="HY견고딕" pitchFamily="18" charset="-127"/>
                <a:ea typeface="HY견고딕" pitchFamily="18" charset="-127"/>
              </a:defRPr>
            </a:lvl1pPr>
            <a:lvl2pPr>
              <a:defRPr sz="2000">
                <a:latin typeface="HY중고딕" pitchFamily="18" charset="-127"/>
                <a:ea typeface="HY중고딕" pitchFamily="18" charset="-127"/>
              </a:defRPr>
            </a:lvl2pPr>
            <a:lvl3pPr>
              <a:defRPr sz="2000">
                <a:latin typeface="HY중고딕" pitchFamily="18" charset="-127"/>
                <a:ea typeface="HY중고딕" pitchFamily="18" charset="-127"/>
              </a:defRPr>
            </a:lvl3pPr>
            <a:lvl4pPr>
              <a:defRPr sz="2000">
                <a:latin typeface="HY중고딕" pitchFamily="18" charset="-127"/>
                <a:ea typeface="HY중고딕" pitchFamily="18" charset="-127"/>
              </a:defRPr>
            </a:lvl4pPr>
            <a:lvl5pPr>
              <a:defRPr sz="2000">
                <a:latin typeface="HY중고딕" pitchFamily="18" charset="-127"/>
                <a:ea typeface="HY중고딕" pitchFamily="18" charset="-127"/>
              </a:defRPr>
            </a:lvl5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30085405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917B55C-8305-BD5E-912A-D3DEA7FDB5C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0413" cy="6856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3744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98877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>
            <a:extLst>
              <a:ext uri="{FF2B5EF4-FFF2-40B4-BE49-F238E27FC236}">
                <a16:creationId xmlns:a16="http://schemas.microsoft.com/office/drawing/2014/main" id="{E1D4CEC1-6A95-12F7-952A-EFAE648651C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027" name="텍스트 개체 틀 2">
            <a:extLst>
              <a:ext uri="{FF2B5EF4-FFF2-40B4-BE49-F238E27FC236}">
                <a16:creationId xmlns:a16="http://schemas.microsoft.com/office/drawing/2014/main" id="{2005B1FE-BB99-CED1-6881-1BD4F9B697B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3FBBA8E-8D5B-8EEB-897A-EE76943214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latinLnBrk="1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9F2E6117-A267-480E-BC2D-2E003B4AA330}" type="datetimeFigureOut">
              <a:rPr lang="ko-KR" altLang="en-US"/>
              <a:pPr>
                <a:defRPr/>
              </a:pPr>
              <a:t>2024-12-27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27994BF-A90D-4033-CE98-A867DDF757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latinLnBrk="1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A704EA9-1D16-C55B-A8E9-DCF96EC7C2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latin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E7706E47-19B5-46D1-95E6-A4312197991D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41" r:id="rId1"/>
    <p:sldLayoutId id="2147484242" r:id="rId2"/>
    <p:sldLayoutId id="2147484243" r:id="rId3"/>
    <p:sldLayoutId id="2147484244" r:id="rId4"/>
    <p:sldLayoutId id="2147484245" r:id="rId5"/>
    <p:sldLayoutId id="2147484246" r:id="rId6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Medium" pitchFamily="34" charset="0"/>
          <a:ea typeface="HY견고딕" pitchFamily="18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Medium" pitchFamily="34" charset="0"/>
          <a:ea typeface="HY견고딕" pitchFamily="18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Medium" pitchFamily="34" charset="0"/>
          <a:ea typeface="HY견고딕" pitchFamily="18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Medium" pitchFamily="34" charset="0"/>
          <a:ea typeface="HY견고딕" pitchFamily="18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Medium" pitchFamily="34" charset="0"/>
          <a:ea typeface="HY견고딕" pitchFamily="18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Medium" pitchFamily="34" charset="0"/>
          <a:ea typeface="HY견고딕" pitchFamily="18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Medium" pitchFamily="34" charset="0"/>
          <a:ea typeface="HY견고딕" pitchFamily="18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Medium" pitchFamily="34" charset="0"/>
          <a:ea typeface="HY견고딕" pitchFamily="18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그림 3">
            <a:extLst>
              <a:ext uri="{FF2B5EF4-FFF2-40B4-BE49-F238E27FC236}">
                <a16:creationId xmlns:a16="http://schemas.microsoft.com/office/drawing/2014/main" id="{52F895EF-67B8-41FE-A74D-317FAE88D4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-44450"/>
            <a:ext cx="122015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Rectangle 2">
            <a:extLst>
              <a:ext uri="{FF2B5EF4-FFF2-40B4-BE49-F238E27FC236}">
                <a16:creationId xmlns:a16="http://schemas.microsoft.com/office/drawing/2014/main" id="{5F3C96E2-0A17-B248-4F57-5B93F78258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4445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</a:endParaRPr>
          </a:p>
        </p:txBody>
      </p:sp>
      <p:sp>
        <p:nvSpPr>
          <p:cNvPr id="9220" name="부제목 2">
            <a:extLst>
              <a:ext uri="{FF2B5EF4-FFF2-40B4-BE49-F238E27FC236}">
                <a16:creationId xmlns:a16="http://schemas.microsoft.com/office/drawing/2014/main" id="{717219D8-C3B4-09D8-E340-8B83393A2E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98063" y="188913"/>
            <a:ext cx="139223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r" eaLnBrk="1" hangingPunct="1">
              <a:buFont typeface="Arial" panose="020B0604020202020204" pitchFamily="34" charset="0"/>
              <a:buNone/>
            </a:pPr>
            <a:r>
              <a:rPr lang="en-US" altLang="ko-KR" sz="1400" b="1">
                <a:solidFill>
                  <a:schemeClr val="bg1"/>
                </a:solidFill>
                <a:latin typeface="Cambria" panose="02040503050406030204" pitchFamily="18" charset="0"/>
              </a:rPr>
              <a:t>High</a:t>
            </a:r>
            <a:r>
              <a:rPr lang="ko-KR" altLang="en-US" sz="1400" b="1">
                <a:solidFill>
                  <a:schemeClr val="bg1"/>
                </a:solidFill>
                <a:latin typeface="Cambria" panose="02040503050406030204" pitchFamily="18" charset="0"/>
              </a:rPr>
              <a:t> </a:t>
            </a:r>
            <a:r>
              <a:rPr lang="en-US" altLang="ko-KR" sz="1400" b="1">
                <a:solidFill>
                  <a:schemeClr val="bg1"/>
                </a:solidFill>
                <a:latin typeface="Cambria" panose="02040503050406030204" pitchFamily="18" charset="0"/>
              </a:rPr>
              <a:t>School</a:t>
            </a:r>
            <a:endParaRPr lang="ko-KR" altLang="en-US" sz="1400" b="1">
              <a:solidFill>
                <a:schemeClr val="bg1"/>
              </a:solidFill>
              <a:latin typeface="Cambria" panose="02040503050406030204" pitchFamily="18" charset="0"/>
              <a:ea typeface=" 윤명조440" pitchFamily="18" charset="-127"/>
            </a:endParaRPr>
          </a:p>
        </p:txBody>
      </p:sp>
      <p:sp>
        <p:nvSpPr>
          <p:cNvPr id="9221" name="부제목 2">
            <a:extLst>
              <a:ext uri="{FF2B5EF4-FFF2-40B4-BE49-F238E27FC236}">
                <a16:creationId xmlns:a16="http://schemas.microsoft.com/office/drawing/2014/main" id="{676CD22B-65C7-ED0B-B465-5DCC27234696}"/>
              </a:ext>
            </a:extLst>
          </p:cNvPr>
          <p:cNvSpPr txBox="1">
            <a:spLocks/>
          </p:cNvSpPr>
          <p:nvPr/>
        </p:nvSpPr>
        <p:spPr bwMode="auto">
          <a:xfrm>
            <a:off x="8328025" y="228600"/>
            <a:ext cx="3614738" cy="503238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altLang="ko-KR" sz="2400" b="1" dirty="0">
                <a:solidFill>
                  <a:schemeClr val="tx2">
                    <a:lumMod val="75000"/>
                  </a:schemeClr>
                </a:solidFill>
                <a:latin typeface="Arial"/>
                <a:ea typeface="Yoon가변 윤고딕 160_OTF"/>
                <a:cs typeface="Arial"/>
              </a:rPr>
              <a:t>COMMON ENGLISH </a:t>
            </a:r>
            <a:r>
              <a:rPr lang="en-US" altLang="ko-KR" sz="4000" b="1" dirty="0">
                <a:solidFill>
                  <a:schemeClr val="tx2">
                    <a:lumMod val="75000"/>
                  </a:schemeClr>
                </a:solidFill>
                <a:latin typeface="Arial"/>
                <a:ea typeface="Yoon가변 윤고딕 160_OTF"/>
                <a:cs typeface="Arial"/>
              </a:rPr>
              <a:t>2</a:t>
            </a:r>
            <a:endParaRPr lang="ko-KR" altLang="en-US" sz="40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Yoon가변 윤고딕 160_OTF" panose="02020603020101020101" pitchFamily="18" charset="-127"/>
              <a:cs typeface="Arial" panose="020B0604020202020204" pitchFamily="34" charset="0"/>
            </a:endParaRPr>
          </a:p>
        </p:txBody>
      </p:sp>
      <p:sp>
        <p:nvSpPr>
          <p:cNvPr id="9222" name="부제목 2">
            <a:extLst>
              <a:ext uri="{FF2B5EF4-FFF2-40B4-BE49-F238E27FC236}">
                <a16:creationId xmlns:a16="http://schemas.microsoft.com/office/drawing/2014/main" id="{F1B6E998-627F-0601-7D17-986BBF5827F0}"/>
              </a:ext>
            </a:extLst>
          </p:cNvPr>
          <p:cNvSpPr txBox="1">
            <a:spLocks/>
          </p:cNvSpPr>
          <p:nvPr/>
        </p:nvSpPr>
        <p:spPr bwMode="auto">
          <a:xfrm>
            <a:off x="1621929" y="2575878"/>
            <a:ext cx="6467070" cy="1226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marL="342900" indent="-342900"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spcBef>
                <a:spcPts val="20"/>
              </a:spcBef>
              <a:buNone/>
            </a:pPr>
            <a:r>
              <a:rPr lang="en-US" sz="7000" b="1" dirty="0">
                <a:latin typeface="Cambria"/>
                <a:ea typeface="Cambria"/>
              </a:rPr>
              <a:t>The Gift of Art</a:t>
            </a:r>
            <a:endParaRPr lang="ko-KR" dirty="0"/>
          </a:p>
        </p:txBody>
      </p:sp>
      <p:sp>
        <p:nvSpPr>
          <p:cNvPr id="9223" name="부제목 2">
            <a:extLst>
              <a:ext uri="{FF2B5EF4-FFF2-40B4-BE49-F238E27FC236}">
                <a16:creationId xmlns:a16="http://schemas.microsoft.com/office/drawing/2014/main" id="{DAF44A55-B2B9-83FA-784D-B4B4C3F00FA2}"/>
              </a:ext>
            </a:extLst>
          </p:cNvPr>
          <p:cNvSpPr txBox="1">
            <a:spLocks/>
          </p:cNvSpPr>
          <p:nvPr/>
        </p:nvSpPr>
        <p:spPr bwMode="auto">
          <a:xfrm>
            <a:off x="766763" y="871538"/>
            <a:ext cx="143986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ko-KR" sz="2400" dirty="0">
                <a:solidFill>
                  <a:srgbClr val="FFE697"/>
                </a:solidFill>
                <a:latin typeface="Arial Black"/>
                <a:ea typeface="고도 B"/>
              </a:rPr>
              <a:t>Unit 3</a:t>
            </a:r>
            <a:endParaRPr lang="ko-KR" altLang="en-US" sz="2400" dirty="0">
              <a:solidFill>
                <a:srgbClr val="FFE697"/>
              </a:solidFill>
              <a:latin typeface="Arial Black" panose="020B0A04020102020204" pitchFamily="34" charset="0"/>
              <a:ea typeface="고도 B" pitchFamily="50" charset="-127"/>
            </a:endParaRPr>
          </a:p>
        </p:txBody>
      </p:sp>
      <p:sp>
        <p:nvSpPr>
          <p:cNvPr id="9224" name="부제목 2">
            <a:extLst>
              <a:ext uri="{FF2B5EF4-FFF2-40B4-BE49-F238E27FC236}">
                <a16:creationId xmlns:a16="http://schemas.microsoft.com/office/drawing/2014/main" id="{31327532-D8C6-01CC-FEC4-22B35963CA4E}"/>
              </a:ext>
            </a:extLst>
          </p:cNvPr>
          <p:cNvSpPr txBox="1">
            <a:spLocks/>
          </p:cNvSpPr>
          <p:nvPr/>
        </p:nvSpPr>
        <p:spPr bwMode="auto">
          <a:xfrm>
            <a:off x="1708150" y="3866985"/>
            <a:ext cx="2788417" cy="39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eaLnBrk="1" hangingPunct="1">
              <a:lnSpc>
                <a:spcPct val="80000"/>
              </a:lnSpc>
              <a:buNone/>
            </a:pPr>
            <a:r>
              <a:rPr lang="en-US" altLang="ko-KR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Read Culture</a:t>
            </a:r>
            <a:endParaRPr lang="en-US" altLang="ko-KR" b="1" dirty="0">
              <a:solidFill>
                <a:schemeClr val="accent1"/>
              </a:solidFill>
              <a:latin typeface="맑은 고딕" panose="020B0503020000020004" pitchFamily="34" charset="-127"/>
              <a:ea typeface="맑은 고딕" panose="020B0503020000020004" pitchFamily="34" charset="-127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그림 4">
            <a:extLst>
              <a:ext uri="{FF2B5EF4-FFF2-40B4-BE49-F238E27FC236}">
                <a16:creationId xmlns:a16="http://schemas.microsoft.com/office/drawing/2014/main" id="{08472ED8-E53F-AA96-516B-5D98FF8CC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638"/>
            <a:ext cx="12192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D53FCBA6-C6CE-E450-CD34-D481C9D8A1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3250" y="2205038"/>
            <a:ext cx="5329238" cy="10160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6000" b="1" dirty="0">
                <a:solidFill>
                  <a:schemeClr val="bg1"/>
                </a:solidFill>
                <a:latin typeface="Arial Black" panose="020B0A04020102020204" pitchFamily="34" charset="0"/>
                <a:ea typeface="+mj-ea"/>
                <a:cs typeface="Arial" pitchFamily="34" charset="0"/>
              </a:rPr>
              <a:t>Thank You!</a:t>
            </a:r>
            <a:endParaRPr lang="ko-KR" altLang="en-US" sz="6000" b="1" dirty="0">
              <a:solidFill>
                <a:schemeClr val="bg1"/>
              </a:solidFill>
              <a:latin typeface="Arial Black" panose="020B0A04020102020204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그림 2">
            <a:extLst>
              <a:ext uri="{FF2B5EF4-FFF2-40B4-BE49-F238E27FC236}">
                <a16:creationId xmlns:a16="http://schemas.microsoft.com/office/drawing/2014/main" id="{B316AE71-08A3-1BE1-A69A-B8B734334E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텍스트 개체 틀 2">
            <a:extLst>
              <a:ext uri="{FF2B5EF4-FFF2-40B4-BE49-F238E27FC236}">
                <a16:creationId xmlns:a16="http://schemas.microsoft.com/office/drawing/2014/main" id="{EEED33B4-4670-B1A1-EA9A-23494C168747}"/>
              </a:ext>
            </a:extLst>
          </p:cNvPr>
          <p:cNvSpPr txBox="1">
            <a:spLocks/>
          </p:cNvSpPr>
          <p:nvPr/>
        </p:nvSpPr>
        <p:spPr bwMode="auto">
          <a:xfrm>
            <a:off x="8446957" y="266990"/>
            <a:ext cx="3132629" cy="580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 eaLnBrk="1" hangingPunct="1">
              <a:lnSpc>
                <a:spcPct val="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en-US" altLang="ko-KR" sz="2000" b="1" dirty="0">
                <a:latin typeface="Arial"/>
                <a:ea typeface="HY견고딕"/>
                <a:cs typeface="Arial"/>
              </a:rPr>
              <a:t>Unit</a:t>
            </a:r>
            <a:r>
              <a:rPr lang="ko-KR" altLang="en-US" sz="2000" b="1" dirty="0">
                <a:latin typeface="Arial"/>
                <a:ea typeface="HY견고딕"/>
                <a:cs typeface="Arial"/>
              </a:rPr>
              <a:t> 3</a:t>
            </a:r>
            <a:r>
              <a:rPr lang="en-US" altLang="ko-KR" sz="2000" b="1" dirty="0">
                <a:latin typeface="Arial"/>
                <a:ea typeface="HY견고딕"/>
                <a:cs typeface="Arial"/>
              </a:rPr>
              <a:t> </a:t>
            </a:r>
            <a:r>
              <a:rPr lang="en-US" sz="2000" b="1" dirty="0">
                <a:latin typeface="Arial"/>
                <a:ea typeface="Cambria"/>
                <a:cs typeface="Arial"/>
              </a:rPr>
              <a:t>The Gift of Art</a:t>
            </a:r>
            <a:r>
              <a:rPr lang="en-US" altLang="ko-KR" sz="2000" b="1" dirty="0">
                <a:latin typeface="Arial"/>
                <a:ea typeface="HY견고딕"/>
                <a:cs typeface="Arial"/>
              </a:rPr>
              <a:t>​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A1ADA59-68DB-7345-EA3B-5FE2540D8A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888" y="1196975"/>
            <a:ext cx="10944225" cy="5470024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t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>
              <a:lnSpc>
                <a:spcPct val="180000"/>
              </a:lnSpc>
              <a:spcBef>
                <a:spcPts val="0"/>
              </a:spcBef>
              <a:buNone/>
              <a:defRPr/>
            </a:pPr>
            <a:r>
              <a:rPr lang="en-US" altLang="ko-KR" sz="3800" b="1" dirty="0">
                <a:solidFill>
                  <a:schemeClr val="accent2">
                    <a:lumMod val="75000"/>
                  </a:schemeClr>
                </a:solidFill>
                <a:latin typeface="Arial"/>
                <a:ea typeface="HY견고딕"/>
                <a:cs typeface="Arial"/>
              </a:rPr>
              <a:t>The Story of Smiling Selfies</a:t>
            </a:r>
            <a:endParaRPr lang="ko-KR" dirty="0">
              <a:solidFill>
                <a:schemeClr val="accent2">
                  <a:lumMod val="75000"/>
                </a:schemeClr>
              </a:solidFill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We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take it for granted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that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we should smile for the </a:t>
            </a:r>
            <a:endParaRPr lang="en-US" dirty="0">
              <a:cs typeface="Arial"/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camera. But a century ago,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stone-faced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photos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were the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norm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.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The smiles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we flash for the camera today are </a:t>
            </a:r>
            <a:endParaRPr lang="en-US" dirty="0">
              <a:cs typeface="Arial"/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about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ten times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bigger than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the smiles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photographed </a:t>
            </a:r>
            <a:endParaRPr lang="en-US" dirty="0">
              <a:cs typeface="Arial"/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100 years ago.</a:t>
            </a:r>
            <a:endParaRPr lang="en-US" dirty="0"/>
          </a:p>
        </p:txBody>
      </p:sp>
      <p:sp>
        <p:nvSpPr>
          <p:cNvPr id="20" name="부제목 2">
            <a:extLst>
              <a:ext uri="{FF2B5EF4-FFF2-40B4-BE49-F238E27FC236}">
                <a16:creationId xmlns:a16="http://schemas.microsoft.com/office/drawing/2014/main" id="{24E4A535-CE9A-1658-6D0B-D0523516AB79}"/>
              </a:ext>
            </a:extLst>
          </p:cNvPr>
          <p:cNvSpPr txBox="1">
            <a:spLocks/>
          </p:cNvSpPr>
          <p:nvPr/>
        </p:nvSpPr>
        <p:spPr bwMode="auto">
          <a:xfrm>
            <a:off x="1361420" y="3072428"/>
            <a:ext cx="6285709" cy="475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80000"/>
              </a:lnSpc>
              <a:buNone/>
            </a:pPr>
            <a:r>
              <a:rPr 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take+O+for</a:t>
            </a: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granted: ~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을</a:t>
            </a: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당연하게</a:t>
            </a: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여기다</a:t>
            </a:r>
            <a:endParaRPr lang="en-US" sz="2200" b="1" dirty="0">
              <a:solidFill>
                <a:schemeClr val="accent1"/>
              </a:solidFill>
              <a:latin typeface="맑은 고딕"/>
              <a:ea typeface="맑은 고딕"/>
            </a:endParaRPr>
          </a:p>
        </p:txBody>
      </p:sp>
      <p:sp>
        <p:nvSpPr>
          <p:cNvPr id="4" name="부제목 2">
            <a:extLst>
              <a:ext uri="{FF2B5EF4-FFF2-40B4-BE49-F238E27FC236}">
                <a16:creationId xmlns:a16="http://schemas.microsoft.com/office/drawing/2014/main" id="{0AFE5442-F4BE-7C7B-E75E-EA380A10D355}"/>
              </a:ext>
            </a:extLst>
          </p:cNvPr>
          <p:cNvSpPr txBox="1">
            <a:spLocks/>
          </p:cNvSpPr>
          <p:nvPr/>
        </p:nvSpPr>
        <p:spPr bwMode="auto">
          <a:xfrm>
            <a:off x="4851828" y="2329246"/>
            <a:ext cx="1488178" cy="417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80000"/>
              </a:lnSpc>
              <a:buNone/>
            </a:pP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접속사</a:t>
            </a:r>
            <a:endParaRPr lang="ko-KR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F8D7BD0-2950-96A3-2730-480314B172EE}"/>
              </a:ext>
            </a:extLst>
          </p:cNvPr>
          <p:cNvSpPr txBox="1"/>
          <p:nvPr/>
        </p:nvSpPr>
        <p:spPr>
          <a:xfrm>
            <a:off x="1652261" y="2487776"/>
            <a:ext cx="5665900" cy="152349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34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                          [</a:t>
            </a:r>
            <a:endParaRPr lang="ko-KR" altLang="en-US" dirty="0"/>
          </a:p>
          <a:p>
            <a:endParaRPr lang="en-US" altLang="ko-KR" sz="2300" dirty="0">
              <a:solidFill>
                <a:srgbClr val="0070C0"/>
              </a:solidFill>
              <a:latin typeface="Arial"/>
              <a:ea typeface="맑은 고딕"/>
              <a:cs typeface="Calibri"/>
            </a:endParaRPr>
          </a:p>
          <a:p>
            <a:r>
              <a:rPr lang="en-US" altLang="ko-KR" sz="34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   ]</a:t>
            </a:r>
            <a:r>
              <a:rPr lang="en-US" altLang="ko-KR" sz="3400" dirty="0">
                <a:latin typeface="Arial"/>
                <a:ea typeface="HY견고딕"/>
                <a:cs typeface="Arial"/>
              </a:rPr>
              <a:t> </a:t>
            </a:r>
            <a:endParaRPr lang="en-US" dirty="0"/>
          </a:p>
        </p:txBody>
      </p:sp>
      <p:sp>
        <p:nvSpPr>
          <p:cNvPr id="7" name="부제목 2">
            <a:extLst>
              <a:ext uri="{FF2B5EF4-FFF2-40B4-BE49-F238E27FC236}">
                <a16:creationId xmlns:a16="http://schemas.microsoft.com/office/drawing/2014/main" id="{482EB7EC-8D67-FDA6-F8F7-E5086BB7335A}"/>
              </a:ext>
            </a:extLst>
          </p:cNvPr>
          <p:cNvSpPr txBox="1">
            <a:spLocks/>
          </p:cNvSpPr>
          <p:nvPr/>
        </p:nvSpPr>
        <p:spPr bwMode="auto">
          <a:xfrm>
            <a:off x="5548272" y="3960324"/>
            <a:ext cx="3375491" cy="470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80000"/>
              </a:lnSpc>
              <a:buNone/>
            </a:pPr>
            <a:r>
              <a:rPr 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돌처럼</a:t>
            </a: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굳은</a:t>
            </a: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표정인</a:t>
            </a:r>
            <a:endParaRPr lang="ko-KR" dirty="0" err="1">
              <a:solidFill>
                <a:schemeClr val="accent1"/>
              </a:solidFill>
            </a:endParaRPr>
          </a:p>
        </p:txBody>
      </p:sp>
      <p:sp>
        <p:nvSpPr>
          <p:cNvPr id="10" name="부제목 2">
            <a:extLst>
              <a:ext uri="{FF2B5EF4-FFF2-40B4-BE49-F238E27FC236}">
                <a16:creationId xmlns:a16="http://schemas.microsoft.com/office/drawing/2014/main" id="{C38009F4-99D5-90A7-DDA6-3E2A68F886C7}"/>
              </a:ext>
            </a:extLst>
          </p:cNvPr>
          <p:cNvSpPr txBox="1">
            <a:spLocks/>
          </p:cNvSpPr>
          <p:nvPr/>
        </p:nvSpPr>
        <p:spPr bwMode="auto">
          <a:xfrm>
            <a:off x="416267" y="4820037"/>
            <a:ext cx="2061448" cy="428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80000"/>
              </a:lnSpc>
              <a:buNone/>
            </a:pP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일반적인</a:t>
            </a: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것</a:t>
            </a:r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C747B06F-B514-58D6-CF3D-88DEA3EDDE88}"/>
              </a:ext>
            </a:extLst>
          </p:cNvPr>
          <p:cNvGrpSpPr>
            <a:grpSpLocks/>
          </p:cNvGrpSpPr>
          <p:nvPr/>
        </p:nvGrpSpPr>
        <p:grpSpPr bwMode="auto">
          <a:xfrm flipV="1">
            <a:off x="8153588" y="3872322"/>
            <a:ext cx="852070" cy="290513"/>
            <a:chOff x="8916338" y="2136954"/>
            <a:chExt cx="852070" cy="283934"/>
          </a:xfrm>
        </p:grpSpPr>
        <p:cxnSp>
          <p:nvCxnSpPr>
            <p:cNvPr id="26" name="직선 연결선 25">
              <a:extLst>
                <a:ext uri="{FF2B5EF4-FFF2-40B4-BE49-F238E27FC236}">
                  <a16:creationId xmlns:a16="http://schemas.microsoft.com/office/drawing/2014/main" id="{FA8C9C78-6F6D-F613-FE2E-57BB4427D0C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916338" y="2136954"/>
              <a:ext cx="0" cy="283934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직선 화살표 연결선 26">
              <a:extLst>
                <a:ext uri="{FF2B5EF4-FFF2-40B4-BE49-F238E27FC236}">
                  <a16:creationId xmlns:a16="http://schemas.microsoft.com/office/drawing/2014/main" id="{125D1E10-53F4-4F91-B2E9-6E346B5ECDB8}"/>
                </a:ext>
              </a:extLst>
            </p:cNvPr>
            <p:cNvCxnSpPr/>
            <p:nvPr/>
          </p:nvCxnSpPr>
          <p:spPr>
            <a:xfrm>
              <a:off x="9768408" y="2136954"/>
              <a:ext cx="0" cy="283934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직선 연결선 27">
              <a:extLst>
                <a:ext uri="{FF2B5EF4-FFF2-40B4-BE49-F238E27FC236}">
                  <a16:creationId xmlns:a16="http://schemas.microsoft.com/office/drawing/2014/main" id="{2A11DFC7-C2D7-C819-8E91-6083562D3835}"/>
                </a:ext>
              </a:extLst>
            </p:cNvPr>
            <p:cNvCxnSpPr/>
            <p:nvPr/>
          </p:nvCxnSpPr>
          <p:spPr>
            <a:xfrm>
              <a:off x="8916338" y="2136954"/>
              <a:ext cx="852070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F49371AE-7067-0F3D-CF9C-3C625094CC81}"/>
              </a:ext>
            </a:extLst>
          </p:cNvPr>
          <p:cNvGrpSpPr/>
          <p:nvPr/>
        </p:nvGrpSpPr>
        <p:grpSpPr>
          <a:xfrm>
            <a:off x="6717695" y="5563014"/>
            <a:ext cx="2762656" cy="798634"/>
            <a:chOff x="-2645511" y="2671589"/>
            <a:chExt cx="2762656" cy="798634"/>
          </a:xfrm>
        </p:grpSpPr>
        <p:sp>
          <p:nvSpPr>
            <p:cNvPr id="35" name="부제목 2">
              <a:extLst>
                <a:ext uri="{FF2B5EF4-FFF2-40B4-BE49-F238E27FC236}">
                  <a16:creationId xmlns:a16="http://schemas.microsoft.com/office/drawing/2014/main" id="{CD7E032E-FD75-3DEF-F63F-2CAD349087A6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-2645511" y="3014567"/>
              <a:ext cx="2762656" cy="4556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40" tIns="45720" rIns="91440" bIns="45720" anchor="t"/>
            <a:lstStyle>
              <a:defPPr>
                <a:defRPr lang="ko-KR"/>
              </a:defPPr>
              <a:lvl1pPr algn="l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  <a:cs typeface="+mn-cs"/>
                </a:defRPr>
              </a:lvl1pPr>
              <a:lvl2pPr marL="742950" indent="-285750" algn="l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  <a:cs typeface="+mn-cs"/>
                </a:defRPr>
              </a:lvl2pPr>
              <a:lvl3pPr marL="1143000" indent="-228600" algn="l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  <a:cs typeface="+mn-cs"/>
                </a:defRPr>
              </a:lvl3pPr>
              <a:lvl4pPr marL="1600200" indent="-228600" algn="l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  <a:cs typeface="+mn-cs"/>
                </a:defRPr>
              </a:lvl4pPr>
              <a:lvl5pPr marL="2057400" indent="-228600" algn="l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  <a:cs typeface="+mn-cs"/>
                </a:defRPr>
              </a:lvl5pPr>
              <a:lvl6pPr marL="2514600" indent="-228600" algn="l" defTabSz="914400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  <a:cs typeface="+mn-cs"/>
                </a:defRPr>
              </a:lvl6pPr>
              <a:lvl7pPr marL="2971800" indent="-228600" algn="l" defTabSz="914400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  <a:cs typeface="+mn-cs"/>
                </a:defRPr>
              </a:lvl7pPr>
              <a:lvl8pPr marL="3429000" indent="-228600" algn="l" defTabSz="914400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  <a:cs typeface="+mn-cs"/>
                </a:defRPr>
              </a:lvl8pPr>
              <a:lvl9pPr marL="3886200" indent="-228600" algn="l" defTabSz="914400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  <a:cs typeface="+mn-cs"/>
                </a:defRPr>
              </a:lvl9pPr>
            </a:lstStyle>
            <a:p>
              <a:pPr algn="ctr">
                <a:lnSpc>
                  <a:spcPct val="80000"/>
                </a:lnSpc>
                <a:buNone/>
              </a:pPr>
              <a:r>
                <a:rPr lang="en-US" sz="2200" b="1" dirty="0">
                  <a:solidFill>
                    <a:schemeClr val="accent1"/>
                  </a:solidFill>
                  <a:latin typeface="맑은 고딕"/>
                  <a:ea typeface="맑은 고딕"/>
                  <a:cs typeface="Calibri"/>
                </a:rPr>
                <a:t>that[which] were</a:t>
              </a:r>
              <a:endParaRPr lang="ko-KR" dirty="0">
                <a:solidFill>
                  <a:schemeClr val="accent1"/>
                </a:solidFill>
              </a:endParaRPr>
            </a:p>
          </p:txBody>
        </p:sp>
        <p:grpSp>
          <p:nvGrpSpPr>
            <p:cNvPr id="36" name="그룹 35">
              <a:extLst>
                <a:ext uri="{FF2B5EF4-FFF2-40B4-BE49-F238E27FC236}">
                  <a16:creationId xmlns:a16="http://schemas.microsoft.com/office/drawing/2014/main" id="{F85DDA40-CDA1-F2CA-811F-F075159E1B1F}"/>
                </a:ext>
              </a:extLst>
            </p:cNvPr>
            <p:cNvGrpSpPr>
              <a:grpSpLocks/>
            </p:cNvGrpSpPr>
            <p:nvPr/>
          </p:nvGrpSpPr>
          <p:grpSpPr bwMode="auto">
            <a:xfrm flipV="1">
              <a:off x="-1752660" y="2671589"/>
              <a:ext cx="963612" cy="295275"/>
              <a:chOff x="12767165" y="1550855"/>
              <a:chExt cx="964066" cy="440107"/>
            </a:xfrm>
          </p:grpSpPr>
          <p:cxnSp>
            <p:nvCxnSpPr>
              <p:cNvPr id="37" name="직선 연결선 36">
                <a:extLst>
                  <a:ext uri="{FF2B5EF4-FFF2-40B4-BE49-F238E27FC236}">
                    <a16:creationId xmlns:a16="http://schemas.microsoft.com/office/drawing/2014/main" id="{EEB366BF-29A1-D882-2CE3-0D944668E3D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767165" y="1550855"/>
                <a:ext cx="484416" cy="428275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직선 연결선 37">
                <a:extLst>
                  <a:ext uri="{FF2B5EF4-FFF2-40B4-BE49-F238E27FC236}">
                    <a16:creationId xmlns:a16="http://schemas.microsoft.com/office/drawing/2014/main" id="{0DA69FA9-C460-6DF8-B916-15A9FC7DAEB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46815" y="1562685"/>
                <a:ext cx="484416" cy="428277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EF11480E-46B8-DB6C-0434-747AC6851322}"/>
              </a:ext>
            </a:extLst>
          </p:cNvPr>
          <p:cNvSpPr txBox="1"/>
          <p:nvPr/>
        </p:nvSpPr>
        <p:spPr>
          <a:xfrm>
            <a:off x="2417523" y="5705606"/>
            <a:ext cx="1240077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10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배</a:t>
            </a:r>
            <a:endParaRPr lang="en-US" altLang="ko-KR" sz="2200" b="1" dirty="0">
              <a:solidFill>
                <a:schemeClr val="accent1"/>
              </a:solidFill>
              <a:latin typeface="맑은 고딕"/>
              <a:ea typeface="맑은 고딕"/>
              <a:cs typeface="Calibri"/>
            </a:endParaRPr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01A0B4B1-C637-5548-D159-AFFF9EC03834}"/>
              </a:ext>
            </a:extLst>
          </p:cNvPr>
          <p:cNvGrpSpPr/>
          <p:nvPr/>
        </p:nvGrpSpPr>
        <p:grpSpPr>
          <a:xfrm>
            <a:off x="3174916" y="4012473"/>
            <a:ext cx="1760574" cy="515969"/>
            <a:chOff x="12354478" y="1330161"/>
            <a:chExt cx="1760574" cy="515969"/>
          </a:xfrm>
        </p:grpSpPr>
        <p:sp>
          <p:nvSpPr>
            <p:cNvPr id="21" name="부제목 2">
              <a:extLst>
                <a:ext uri="{FF2B5EF4-FFF2-40B4-BE49-F238E27FC236}">
                  <a16:creationId xmlns:a16="http://schemas.microsoft.com/office/drawing/2014/main" id="{ADA56521-7299-B520-9459-756FAF804984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2354478" y="1330161"/>
              <a:ext cx="1760574" cy="382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40" tIns="45720" rIns="91440" bIns="45720" anchor="t"/>
            <a:lstStyle>
              <a:defPPr>
                <a:defRPr lang="ko-KR"/>
              </a:defPPr>
              <a:lvl1pPr algn="l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  <a:cs typeface="+mn-cs"/>
                </a:defRPr>
              </a:lvl1pPr>
              <a:lvl2pPr marL="742950" indent="-285750" algn="l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  <a:cs typeface="+mn-cs"/>
                </a:defRPr>
              </a:lvl2pPr>
              <a:lvl3pPr marL="1143000" indent="-228600" algn="l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  <a:cs typeface="+mn-cs"/>
                </a:defRPr>
              </a:lvl3pPr>
              <a:lvl4pPr marL="1600200" indent="-228600" algn="l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  <a:cs typeface="+mn-cs"/>
                </a:defRPr>
              </a:lvl4pPr>
              <a:lvl5pPr marL="2057400" indent="-228600" algn="l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  <a:cs typeface="+mn-cs"/>
                </a:defRPr>
              </a:lvl5pPr>
              <a:lvl6pPr marL="2514600" indent="-228600" algn="l" defTabSz="914400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  <a:cs typeface="+mn-cs"/>
                </a:defRPr>
              </a:lvl6pPr>
              <a:lvl7pPr marL="2971800" indent="-228600" algn="l" defTabSz="914400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  <a:cs typeface="+mn-cs"/>
                </a:defRPr>
              </a:lvl7pPr>
              <a:lvl8pPr marL="3429000" indent="-228600" algn="l" defTabSz="914400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  <a:cs typeface="+mn-cs"/>
                </a:defRPr>
              </a:lvl8pPr>
              <a:lvl9pPr marL="3886200" indent="-228600" algn="l" defTabSz="914400" rtl="0" eaLnBrk="0" fontAlgn="base" latinLnBrk="1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Franklin Gothic Medium" panose="020B0603020102020204" pitchFamily="34" charset="0"/>
                  <a:ea typeface="HY견고딕" panose="02030600000101010101" pitchFamily="18" charset="-127"/>
                  <a:cs typeface="+mn-cs"/>
                </a:defRPr>
              </a:lvl9pPr>
            </a:lstStyle>
            <a:p>
              <a:pPr algn="ctr">
                <a:lnSpc>
                  <a:spcPct val="80000"/>
                </a:lnSpc>
                <a:buNone/>
              </a:pPr>
              <a:r>
                <a:rPr lang="en-US" sz="2200" b="1" dirty="0">
                  <a:solidFill>
                    <a:schemeClr val="accent1"/>
                  </a:solidFill>
                  <a:latin typeface="맑은 고딕"/>
                  <a:ea typeface="맑은 고딕"/>
                  <a:cs typeface="Calibri"/>
                </a:rPr>
                <a:t>that</a:t>
              </a:r>
              <a:endParaRPr lang="ko-KR" dirty="0">
                <a:solidFill>
                  <a:schemeClr val="accent1"/>
                </a:solidFill>
              </a:endParaRPr>
            </a:p>
          </p:txBody>
        </p: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64E67800-8AD0-D2F5-06FE-2ACBE9F00C9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767165" y="1550855"/>
              <a:ext cx="963612" cy="295275"/>
              <a:chOff x="12767165" y="1550855"/>
              <a:chExt cx="964066" cy="440107"/>
            </a:xfrm>
          </p:grpSpPr>
          <p:cxnSp>
            <p:nvCxnSpPr>
              <p:cNvPr id="23" name="직선 연결선 22">
                <a:extLst>
                  <a:ext uri="{FF2B5EF4-FFF2-40B4-BE49-F238E27FC236}">
                    <a16:creationId xmlns:a16="http://schemas.microsoft.com/office/drawing/2014/main" id="{98631E6D-FA75-7BDE-F9F0-D48E51E35EE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767165" y="1550855"/>
                <a:ext cx="484416" cy="428275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직선 연결선 23">
                <a:extLst>
                  <a:ext uri="{FF2B5EF4-FFF2-40B4-BE49-F238E27FC236}">
                    <a16:creationId xmlns:a16="http://schemas.microsoft.com/office/drawing/2014/main" id="{5E7A1CEF-8688-6CAD-ABA9-F143040830A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3246815" y="1562685"/>
                <a:ext cx="484416" cy="428277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8" name="그룹 47">
            <a:extLst>
              <a:ext uri="{FF2B5EF4-FFF2-40B4-BE49-F238E27FC236}">
                <a16:creationId xmlns:a16="http://schemas.microsoft.com/office/drawing/2014/main" id="{EEB069A3-1035-0D84-B342-8F97957B07DA}"/>
              </a:ext>
            </a:extLst>
          </p:cNvPr>
          <p:cNvGrpSpPr>
            <a:grpSpLocks/>
          </p:cNvGrpSpPr>
          <p:nvPr/>
        </p:nvGrpSpPr>
        <p:grpSpPr bwMode="auto">
          <a:xfrm flipH="1" flipV="1">
            <a:off x="3264262" y="4776283"/>
            <a:ext cx="852070" cy="290513"/>
            <a:chOff x="8916338" y="2136954"/>
            <a:chExt cx="852070" cy="283934"/>
          </a:xfrm>
        </p:grpSpPr>
        <p:cxnSp>
          <p:nvCxnSpPr>
            <p:cNvPr id="34" name="직선 연결선 33">
              <a:extLst>
                <a:ext uri="{FF2B5EF4-FFF2-40B4-BE49-F238E27FC236}">
                  <a16:creationId xmlns:a16="http://schemas.microsoft.com/office/drawing/2014/main" id="{184C7D4D-89DC-1F41-55CA-FD0416E5016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916338" y="2136954"/>
              <a:ext cx="0" cy="283934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직선 화살표 연결선 39">
              <a:extLst>
                <a:ext uri="{FF2B5EF4-FFF2-40B4-BE49-F238E27FC236}">
                  <a16:creationId xmlns:a16="http://schemas.microsoft.com/office/drawing/2014/main" id="{56973A71-D1A1-D121-02CE-FE211C51150F}"/>
                </a:ext>
              </a:extLst>
            </p:cNvPr>
            <p:cNvCxnSpPr/>
            <p:nvPr/>
          </p:nvCxnSpPr>
          <p:spPr>
            <a:xfrm>
              <a:off x="9768408" y="2136954"/>
              <a:ext cx="0" cy="283934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직선 연결선 45">
              <a:extLst>
                <a:ext uri="{FF2B5EF4-FFF2-40B4-BE49-F238E27FC236}">
                  <a16:creationId xmlns:a16="http://schemas.microsoft.com/office/drawing/2014/main" id="{19AE29AF-9C57-060D-5DA4-6F94F836B508}"/>
                </a:ext>
              </a:extLst>
            </p:cNvPr>
            <p:cNvCxnSpPr/>
            <p:nvPr/>
          </p:nvCxnSpPr>
          <p:spPr>
            <a:xfrm>
              <a:off x="8916338" y="2136954"/>
              <a:ext cx="852070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D048A081-43D2-5E8B-CD4D-5AE81E978AA3}"/>
              </a:ext>
            </a:extLst>
          </p:cNvPr>
          <p:cNvSpPr txBox="1"/>
          <p:nvPr/>
        </p:nvSpPr>
        <p:spPr>
          <a:xfrm>
            <a:off x="3692151" y="4232274"/>
            <a:ext cx="6989045" cy="61555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34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  [                                               ]</a:t>
            </a:r>
            <a:endParaRPr lang="en-US" altLang="ko-KR" sz="3400" dirty="0">
              <a:latin typeface="Arial"/>
              <a:cs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CB4A98E-172D-52DD-BAEC-A1BD42F1ECE0}"/>
              </a:ext>
            </a:extLst>
          </p:cNvPr>
          <p:cNvSpPr txBox="1"/>
          <p:nvPr/>
        </p:nvSpPr>
        <p:spPr>
          <a:xfrm>
            <a:off x="1964491" y="5149410"/>
            <a:ext cx="6989045" cy="152349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34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 						    [</a:t>
            </a:r>
          </a:p>
          <a:p>
            <a:endParaRPr lang="en-US" altLang="ko-KR" sz="2500" dirty="0">
              <a:solidFill>
                <a:srgbClr val="0070C0"/>
              </a:solidFill>
              <a:latin typeface="Arial"/>
              <a:ea typeface="맑은 고딕"/>
              <a:cs typeface="Calibri"/>
            </a:endParaRPr>
          </a:p>
          <a:p>
            <a:r>
              <a:rPr lang="en-US" altLang="ko-KR" sz="3400" dirty="0">
                <a:latin typeface="Arial"/>
                <a:cs typeface="Arial"/>
              </a:rPr>
              <a:t>           </a:t>
            </a:r>
            <a:r>
              <a:rPr lang="en-US" altLang="ko-KR" sz="34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]</a:t>
            </a:r>
            <a:endParaRPr lang="en-US" altLang="ko-KR" sz="3400" dirty="0">
              <a:latin typeface="Arial"/>
              <a:cs typeface="Arial"/>
            </a:endParaRP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584F6B36-277C-8D7D-9037-ACDE2959436F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7218743" y="4995532"/>
            <a:ext cx="852070" cy="322606"/>
            <a:chOff x="8916338" y="2136954"/>
            <a:chExt cx="852070" cy="283934"/>
          </a:xfrm>
        </p:grpSpPr>
        <p:cxnSp>
          <p:nvCxnSpPr>
            <p:cNvPr id="9" name="직선 연결선 8">
              <a:extLst>
                <a:ext uri="{FF2B5EF4-FFF2-40B4-BE49-F238E27FC236}">
                  <a16:creationId xmlns:a16="http://schemas.microsoft.com/office/drawing/2014/main" id="{672ACFE1-00F7-CCD1-7F26-B36DD74DB93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916338" y="2136954"/>
              <a:ext cx="0" cy="283934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직선 화살표 연결선 10">
              <a:extLst>
                <a:ext uri="{FF2B5EF4-FFF2-40B4-BE49-F238E27FC236}">
                  <a16:creationId xmlns:a16="http://schemas.microsoft.com/office/drawing/2014/main" id="{4021C8C7-1FB3-404E-BF42-2594B7AF50D3}"/>
                </a:ext>
              </a:extLst>
            </p:cNvPr>
            <p:cNvCxnSpPr/>
            <p:nvPr/>
          </p:nvCxnSpPr>
          <p:spPr>
            <a:xfrm>
              <a:off x="9768408" y="2136954"/>
              <a:ext cx="0" cy="283934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직선 연결선 11">
              <a:extLst>
                <a:ext uri="{FF2B5EF4-FFF2-40B4-BE49-F238E27FC236}">
                  <a16:creationId xmlns:a16="http://schemas.microsoft.com/office/drawing/2014/main" id="{8CE7AF97-320E-8202-4E1A-75C991248D89}"/>
                </a:ext>
              </a:extLst>
            </p:cNvPr>
            <p:cNvCxnSpPr/>
            <p:nvPr/>
          </p:nvCxnSpPr>
          <p:spPr>
            <a:xfrm>
              <a:off x="8916338" y="2136954"/>
              <a:ext cx="852070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0" grpId="0"/>
      <p:bldP spid="4" grpId="0"/>
      <p:bldP spid="3" grpId="0"/>
      <p:bldP spid="7" grpId="0"/>
      <p:bldP spid="10" grpId="0"/>
      <p:bldP spid="5" grpId="0"/>
      <p:bldP spid="50" grpId="0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그림 2">
            <a:extLst>
              <a:ext uri="{FF2B5EF4-FFF2-40B4-BE49-F238E27FC236}">
                <a16:creationId xmlns:a16="http://schemas.microsoft.com/office/drawing/2014/main" id="{B316AE71-08A3-1BE1-A69A-B8B734334E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A1ADA59-68DB-7345-EA3B-5FE2540D8A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888" y="1196975"/>
            <a:ext cx="10944225" cy="3527953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t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A team of computer scientists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analyzed</a:t>
            </a:r>
            <a:r>
              <a:rPr lang="en-US" altLang="ko-KR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more than </a:t>
            </a:r>
            <a:endParaRPr lang="en-US" dirty="0">
              <a:cs typeface="Arial"/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37,000 U.S. high school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yearbook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portraits from 1905 </a:t>
            </a:r>
            <a:endParaRPr lang="en-US">
              <a:cs typeface="Arial"/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to 2013.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They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measured each person’s smile </a:t>
            </a:r>
            <a:endParaRPr lang="en-US">
              <a:cs typeface="Arial"/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by comparing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the shape of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their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mouths.</a:t>
            </a:r>
            <a:endParaRPr lang="en-US" dirty="0"/>
          </a:p>
        </p:txBody>
      </p:sp>
      <p:sp>
        <p:nvSpPr>
          <p:cNvPr id="20" name="부제목 2">
            <a:extLst>
              <a:ext uri="{FF2B5EF4-FFF2-40B4-BE49-F238E27FC236}">
                <a16:creationId xmlns:a16="http://schemas.microsoft.com/office/drawing/2014/main" id="{24E4A535-CE9A-1658-6D0B-D0523516AB79}"/>
              </a:ext>
            </a:extLst>
          </p:cNvPr>
          <p:cNvSpPr txBox="1">
            <a:spLocks/>
          </p:cNvSpPr>
          <p:nvPr/>
        </p:nvSpPr>
        <p:spPr bwMode="auto">
          <a:xfrm>
            <a:off x="6739036" y="2022111"/>
            <a:ext cx="1757989" cy="460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80000"/>
              </a:lnSpc>
              <a:buNone/>
            </a:pPr>
            <a:r>
              <a:rPr lang="ko-KR" alt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분석하다</a:t>
            </a:r>
            <a:endParaRPr lang="en-US" altLang="ko-KR" dirty="0" err="1"/>
          </a:p>
        </p:txBody>
      </p:sp>
      <p:sp>
        <p:nvSpPr>
          <p:cNvPr id="4" name="부제목 2">
            <a:extLst>
              <a:ext uri="{FF2B5EF4-FFF2-40B4-BE49-F238E27FC236}">
                <a16:creationId xmlns:a16="http://schemas.microsoft.com/office/drawing/2014/main" id="{0AFE5442-F4BE-7C7B-E75E-EA380A10D355}"/>
              </a:ext>
            </a:extLst>
          </p:cNvPr>
          <p:cNvSpPr txBox="1">
            <a:spLocks/>
          </p:cNvSpPr>
          <p:nvPr/>
        </p:nvSpPr>
        <p:spPr bwMode="auto">
          <a:xfrm>
            <a:off x="5627226" y="2913169"/>
            <a:ext cx="2218863" cy="407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80000"/>
              </a:lnSpc>
              <a:buNone/>
            </a:pP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졸업 앨범</a:t>
            </a:r>
            <a:endParaRPr lang="ko-KR" dirty="0">
              <a:solidFill>
                <a:schemeClr val="accent1"/>
              </a:solidFill>
            </a:endParaRPr>
          </a:p>
        </p:txBody>
      </p:sp>
      <p:sp>
        <p:nvSpPr>
          <p:cNvPr id="7" name="부제목 2">
            <a:extLst>
              <a:ext uri="{FF2B5EF4-FFF2-40B4-BE49-F238E27FC236}">
                <a16:creationId xmlns:a16="http://schemas.microsoft.com/office/drawing/2014/main" id="{482EB7EC-8D67-FDA6-F8F7-E5086BB7335A}"/>
              </a:ext>
            </a:extLst>
          </p:cNvPr>
          <p:cNvSpPr txBox="1">
            <a:spLocks/>
          </p:cNvSpPr>
          <p:nvPr/>
        </p:nvSpPr>
        <p:spPr bwMode="auto">
          <a:xfrm>
            <a:off x="2356004" y="3784465"/>
            <a:ext cx="4074019" cy="4652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80000"/>
              </a:lnSpc>
              <a:buNone/>
            </a:pP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= computer scientists</a:t>
            </a:r>
            <a:endParaRPr lang="ko-KR" dirty="0"/>
          </a:p>
        </p:txBody>
      </p:sp>
      <p:sp>
        <p:nvSpPr>
          <p:cNvPr id="10" name="부제목 2">
            <a:extLst>
              <a:ext uri="{FF2B5EF4-FFF2-40B4-BE49-F238E27FC236}">
                <a16:creationId xmlns:a16="http://schemas.microsoft.com/office/drawing/2014/main" id="{C38009F4-99D5-90A7-DDA6-3E2A68F886C7}"/>
              </a:ext>
            </a:extLst>
          </p:cNvPr>
          <p:cNvSpPr txBox="1">
            <a:spLocks/>
          </p:cNvSpPr>
          <p:nvPr/>
        </p:nvSpPr>
        <p:spPr bwMode="auto">
          <a:xfrm>
            <a:off x="627526" y="4674835"/>
            <a:ext cx="4128242" cy="407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80000"/>
              </a:lnSpc>
              <a:buNone/>
            </a:pP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by＋-</a:t>
            </a:r>
            <a:r>
              <a:rPr 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ing</a:t>
            </a: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: ~</a:t>
            </a:r>
            <a:r>
              <a:rPr 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함으로써</a:t>
            </a:r>
            <a:endParaRPr lang="ko-KR" dirty="0" err="1">
              <a:solidFill>
                <a:schemeClr val="accent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BEB9CFB-57A6-A52D-F1E7-E71070F143FB}"/>
              </a:ext>
            </a:extLst>
          </p:cNvPr>
          <p:cNvSpPr txBox="1"/>
          <p:nvPr/>
        </p:nvSpPr>
        <p:spPr>
          <a:xfrm>
            <a:off x="5829245" y="4668636"/>
            <a:ext cx="3763296" cy="4308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= 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졸업</a:t>
            </a: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앨범의</a:t>
            </a: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인물들의</a:t>
            </a:r>
            <a:endParaRPr lang="en-US" altLang="ko-KR" sz="2200" b="1" dirty="0">
              <a:solidFill>
                <a:schemeClr val="accent1"/>
              </a:solidFill>
              <a:latin typeface="맑은 고딕"/>
              <a:ea typeface="맑은 고딕"/>
              <a:cs typeface="Calibri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535A6BC-49A8-0ECD-0577-92019F0E66FE}"/>
              </a:ext>
            </a:extLst>
          </p:cNvPr>
          <p:cNvSpPr txBox="1">
            <a:spLocks/>
          </p:cNvSpPr>
          <p:nvPr/>
        </p:nvSpPr>
        <p:spPr bwMode="auto">
          <a:xfrm>
            <a:off x="8446957" y="266990"/>
            <a:ext cx="3132629" cy="580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 eaLnBrk="1" hangingPunct="1">
              <a:lnSpc>
                <a:spcPct val="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en-US" altLang="ko-KR" sz="2000" b="1" dirty="0">
                <a:latin typeface="Arial"/>
                <a:ea typeface="HY견고딕"/>
                <a:cs typeface="Arial"/>
              </a:rPr>
              <a:t>Unit</a:t>
            </a:r>
            <a:r>
              <a:rPr lang="ko-KR" altLang="en-US" sz="2000" b="1" dirty="0">
                <a:latin typeface="Arial"/>
                <a:ea typeface="HY견고딕"/>
                <a:cs typeface="Arial"/>
              </a:rPr>
              <a:t> 3</a:t>
            </a:r>
            <a:r>
              <a:rPr lang="en-US" altLang="ko-KR" sz="2000" b="1" dirty="0">
                <a:latin typeface="Arial"/>
                <a:ea typeface="HY견고딕"/>
                <a:cs typeface="Arial"/>
              </a:rPr>
              <a:t> </a:t>
            </a:r>
            <a:r>
              <a:rPr lang="en-US" sz="2000" b="1" dirty="0">
                <a:latin typeface="Arial"/>
                <a:ea typeface="Cambria"/>
                <a:cs typeface="Arial"/>
              </a:rPr>
              <a:t>The Gift of Art</a:t>
            </a:r>
            <a:r>
              <a:rPr lang="en-US" altLang="ko-KR" sz="2000" b="1" dirty="0">
                <a:latin typeface="Arial"/>
                <a:ea typeface="HY견고딕"/>
                <a:cs typeface="Arial"/>
              </a:rPr>
              <a:t>​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8900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0" grpId="0"/>
      <p:bldP spid="4" grpId="0"/>
      <p:bldP spid="7" grpId="0"/>
      <p:bldP spid="10" grpId="0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그림 2">
            <a:extLst>
              <a:ext uri="{FF2B5EF4-FFF2-40B4-BE49-F238E27FC236}">
                <a16:creationId xmlns:a16="http://schemas.microsoft.com/office/drawing/2014/main" id="{B316AE71-08A3-1BE1-A69A-B8B734334E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A1ADA59-68DB-7345-EA3B-5FE2540D8A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888" y="1196975"/>
            <a:ext cx="10944225" cy="3527953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t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In the 1910s, lip angles were almost zero, </a:t>
            </a:r>
            <a:endParaRPr lang="ko-KR" altLang="en-US" dirty="0">
              <a:cs typeface="Arial"/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meaning</a:t>
            </a:r>
            <a:r>
              <a:rPr lang="en-US" altLang="ko-KR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mouths were mostly flat. But in the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post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-World </a:t>
            </a:r>
            <a:endParaRPr lang="en-US" dirty="0">
              <a:cs typeface="Arial"/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War II era, people opened their mouths in their</a:t>
            </a:r>
            <a:endParaRPr lang="en-US" dirty="0">
              <a:cs typeface="Arial"/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yearbook photos. Why did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this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happen?</a:t>
            </a:r>
            <a:endParaRPr lang="en-US" dirty="0"/>
          </a:p>
        </p:txBody>
      </p:sp>
      <p:sp>
        <p:nvSpPr>
          <p:cNvPr id="20" name="부제목 2">
            <a:extLst>
              <a:ext uri="{FF2B5EF4-FFF2-40B4-BE49-F238E27FC236}">
                <a16:creationId xmlns:a16="http://schemas.microsoft.com/office/drawing/2014/main" id="{24E4A535-CE9A-1658-6D0B-D0523516AB79}"/>
              </a:ext>
            </a:extLst>
          </p:cNvPr>
          <p:cNvSpPr txBox="1">
            <a:spLocks/>
          </p:cNvSpPr>
          <p:nvPr/>
        </p:nvSpPr>
        <p:spPr bwMode="auto">
          <a:xfrm>
            <a:off x="618271" y="2956361"/>
            <a:ext cx="5538821" cy="565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80000"/>
              </a:lnSpc>
              <a:buNone/>
            </a:pP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주절의</a:t>
            </a: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내용을</a:t>
            </a: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ko-KR" alt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보충설명하는</a:t>
            </a: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ko-KR" alt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분사구문</a:t>
            </a:r>
            <a:endParaRPr lang="en-US" altLang="ko-KR" dirty="0" err="1"/>
          </a:p>
        </p:txBody>
      </p:sp>
      <p:sp>
        <p:nvSpPr>
          <p:cNvPr id="4" name="부제목 2">
            <a:extLst>
              <a:ext uri="{FF2B5EF4-FFF2-40B4-BE49-F238E27FC236}">
                <a16:creationId xmlns:a16="http://schemas.microsoft.com/office/drawing/2014/main" id="{0AFE5442-F4BE-7C7B-E75E-EA380A10D355}"/>
              </a:ext>
            </a:extLst>
          </p:cNvPr>
          <p:cNvSpPr txBox="1">
            <a:spLocks/>
          </p:cNvSpPr>
          <p:nvPr/>
        </p:nvSpPr>
        <p:spPr bwMode="auto">
          <a:xfrm>
            <a:off x="9005047" y="2913169"/>
            <a:ext cx="1581968" cy="395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80000"/>
              </a:lnSpc>
              <a:buNone/>
            </a:pP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~</a:t>
            </a: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이후의</a:t>
            </a:r>
            <a:endParaRPr lang="ko-KR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F8D7BD0-2950-96A3-2730-480314B172EE}"/>
              </a:ext>
            </a:extLst>
          </p:cNvPr>
          <p:cNvSpPr txBox="1"/>
          <p:nvPr/>
        </p:nvSpPr>
        <p:spPr>
          <a:xfrm>
            <a:off x="530683" y="2343003"/>
            <a:ext cx="7508348" cy="61555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34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[                                                    ]</a:t>
            </a:r>
            <a:r>
              <a:rPr lang="en-US" altLang="ko-KR" sz="3400" dirty="0">
                <a:latin typeface="Arial"/>
                <a:ea typeface="HY견고딕"/>
                <a:cs typeface="Arial"/>
              </a:rPr>
              <a:t> </a:t>
            </a:r>
            <a:endParaRPr lang="en-US"/>
          </a:p>
        </p:txBody>
      </p:sp>
      <p:sp>
        <p:nvSpPr>
          <p:cNvPr id="2" name="텍스트 개체 틀 2">
            <a:extLst>
              <a:ext uri="{FF2B5EF4-FFF2-40B4-BE49-F238E27FC236}">
                <a16:creationId xmlns:a16="http://schemas.microsoft.com/office/drawing/2014/main" id="{E71B6A75-EA8F-1217-0F43-ACE9D75370F4}"/>
              </a:ext>
            </a:extLst>
          </p:cNvPr>
          <p:cNvSpPr txBox="1">
            <a:spLocks/>
          </p:cNvSpPr>
          <p:nvPr/>
        </p:nvSpPr>
        <p:spPr bwMode="auto">
          <a:xfrm>
            <a:off x="8446957" y="266990"/>
            <a:ext cx="3132629" cy="580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 eaLnBrk="1" hangingPunct="1">
              <a:lnSpc>
                <a:spcPct val="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en-US" altLang="ko-KR" sz="2000" b="1" dirty="0">
                <a:latin typeface="Arial"/>
                <a:ea typeface="HY견고딕"/>
                <a:cs typeface="Arial"/>
              </a:rPr>
              <a:t>Unit</a:t>
            </a:r>
            <a:r>
              <a:rPr lang="ko-KR" altLang="en-US" sz="2000" b="1" dirty="0">
                <a:latin typeface="Arial"/>
                <a:ea typeface="HY견고딕"/>
                <a:cs typeface="Arial"/>
              </a:rPr>
              <a:t> 3</a:t>
            </a:r>
            <a:r>
              <a:rPr lang="en-US" altLang="ko-KR" sz="2000" b="1" dirty="0">
                <a:latin typeface="Arial"/>
                <a:ea typeface="HY견고딕"/>
                <a:cs typeface="Arial"/>
              </a:rPr>
              <a:t> </a:t>
            </a:r>
            <a:r>
              <a:rPr lang="en-US" sz="2000" b="1" dirty="0">
                <a:latin typeface="Arial"/>
                <a:ea typeface="Cambria"/>
                <a:cs typeface="Arial"/>
              </a:rPr>
              <a:t>The Gift of Art</a:t>
            </a:r>
            <a:r>
              <a:rPr lang="en-US" altLang="ko-KR" sz="2000" b="1" dirty="0">
                <a:latin typeface="Arial"/>
                <a:ea typeface="HY견고딕"/>
                <a:cs typeface="Arial"/>
              </a:rPr>
              <a:t>​</a:t>
            </a:r>
            <a:endParaRPr lang="en-US" dirty="0"/>
          </a:p>
        </p:txBody>
      </p:sp>
      <p:sp>
        <p:nvSpPr>
          <p:cNvPr id="5" name="부제목 2">
            <a:extLst>
              <a:ext uri="{FF2B5EF4-FFF2-40B4-BE49-F238E27FC236}">
                <a16:creationId xmlns:a16="http://schemas.microsoft.com/office/drawing/2014/main" id="{F1335ACE-304A-F4AF-29DA-BDBF00A48881}"/>
              </a:ext>
            </a:extLst>
          </p:cNvPr>
          <p:cNvSpPr txBox="1">
            <a:spLocks/>
          </p:cNvSpPr>
          <p:nvPr/>
        </p:nvSpPr>
        <p:spPr bwMode="auto">
          <a:xfrm>
            <a:off x="5757225" y="4651348"/>
            <a:ext cx="2303071" cy="395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80000"/>
              </a:lnSpc>
              <a:buNone/>
            </a:pP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= 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앞문장의 내용</a:t>
            </a:r>
            <a:endParaRPr lang="ko-KR" dirty="0"/>
          </a:p>
        </p:txBody>
      </p:sp>
    </p:spTree>
    <p:extLst>
      <p:ext uri="{BB962C8B-B14F-4D97-AF65-F5344CB8AC3E}">
        <p14:creationId xmlns:p14="http://schemas.microsoft.com/office/powerpoint/2010/main" val="2827447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0" grpId="0"/>
      <p:bldP spid="4" grpId="0"/>
      <p:bldP spid="3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그림 2">
            <a:extLst>
              <a:ext uri="{FF2B5EF4-FFF2-40B4-BE49-F238E27FC236}">
                <a16:creationId xmlns:a16="http://schemas.microsoft.com/office/drawing/2014/main" id="{B316AE71-08A3-1BE1-A69A-B8B734334E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A1ADA59-68DB-7345-EA3B-5FE2540D8A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888" y="1196975"/>
            <a:ext cx="10944225" cy="4417428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t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Manners of the past demanded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that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the mouth be </a:t>
            </a:r>
            <a:endParaRPr lang="en-US" dirty="0">
              <a:cs typeface="Arial"/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carefully controlled, </a:t>
            </a:r>
            <a:r>
              <a:rPr lang="en-US" sz="3400" dirty="0">
                <a:highlight>
                  <a:srgbClr val="6ABAD0"/>
                </a:highlight>
                <a:latin typeface="Arial"/>
                <a:ea typeface="HY견고딕"/>
              </a:rPr>
              <a:t>and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a small mouth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was considered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</a:t>
            </a:r>
            <a:endParaRPr lang="en-US" dirty="0">
              <a:cs typeface="Arial"/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beautiful. Big smiles were viewed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as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silly or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mean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. </a:t>
            </a:r>
            <a:endParaRPr lang="en-US" dirty="0">
              <a:cs typeface="Arial"/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That’s why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a serious expression was common in most </a:t>
            </a:r>
            <a:endParaRPr lang="en-US" dirty="0">
              <a:cs typeface="Arial"/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painted portraits, </a:t>
            </a:r>
            <a:r>
              <a:rPr lang="en-US" sz="3400" dirty="0">
                <a:highlight>
                  <a:srgbClr val="6ABAD0"/>
                </a:highlight>
                <a:latin typeface="Arial"/>
                <a:ea typeface="HY견고딕"/>
              </a:rPr>
              <a:t>both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in the East </a:t>
            </a:r>
            <a:r>
              <a:rPr lang="en-US" sz="3400" dirty="0">
                <a:highlight>
                  <a:srgbClr val="6ABAD0"/>
                </a:highlight>
                <a:latin typeface="Arial"/>
                <a:ea typeface="HY견고딕"/>
              </a:rPr>
              <a:t>and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West.</a:t>
            </a:r>
            <a:endParaRPr lang="en-US" dirty="0"/>
          </a:p>
        </p:txBody>
      </p:sp>
      <p:sp>
        <p:nvSpPr>
          <p:cNvPr id="20" name="부제목 2">
            <a:extLst>
              <a:ext uri="{FF2B5EF4-FFF2-40B4-BE49-F238E27FC236}">
                <a16:creationId xmlns:a16="http://schemas.microsoft.com/office/drawing/2014/main" id="{24E4A535-CE9A-1658-6D0B-D0523516AB79}"/>
              </a:ext>
            </a:extLst>
          </p:cNvPr>
          <p:cNvSpPr txBox="1">
            <a:spLocks/>
          </p:cNvSpPr>
          <p:nvPr/>
        </p:nvSpPr>
        <p:spPr bwMode="auto">
          <a:xfrm>
            <a:off x="6691525" y="2012389"/>
            <a:ext cx="1524105" cy="462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80000"/>
              </a:lnSpc>
              <a:buNone/>
            </a:pPr>
            <a:r>
              <a:rPr lang="ko-KR" alt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접속사</a:t>
            </a:r>
            <a:endParaRPr lang="en-US" altLang="ko-KR" dirty="0" err="1"/>
          </a:p>
        </p:txBody>
      </p:sp>
      <p:sp>
        <p:nvSpPr>
          <p:cNvPr id="4" name="부제목 2">
            <a:extLst>
              <a:ext uri="{FF2B5EF4-FFF2-40B4-BE49-F238E27FC236}">
                <a16:creationId xmlns:a16="http://schemas.microsoft.com/office/drawing/2014/main" id="{0AFE5442-F4BE-7C7B-E75E-EA380A10D355}"/>
              </a:ext>
            </a:extLst>
          </p:cNvPr>
          <p:cNvSpPr txBox="1">
            <a:spLocks/>
          </p:cNvSpPr>
          <p:nvPr/>
        </p:nvSpPr>
        <p:spPr bwMode="auto">
          <a:xfrm>
            <a:off x="1892085" y="2948980"/>
            <a:ext cx="2764773" cy="520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80000"/>
              </a:lnSpc>
              <a:buNone/>
            </a:pP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demanded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의 </a:t>
            </a: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O</a:t>
            </a:r>
            <a:endParaRPr lang="ko-KR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F8D7BD0-2950-96A3-2730-480314B172EE}"/>
              </a:ext>
            </a:extLst>
          </p:cNvPr>
          <p:cNvSpPr txBox="1"/>
          <p:nvPr/>
        </p:nvSpPr>
        <p:spPr>
          <a:xfrm>
            <a:off x="3112384" y="1455898"/>
            <a:ext cx="5665900" cy="152349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34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                             [</a:t>
            </a:r>
            <a:endParaRPr lang="ko-KR" altLang="en-US" dirty="0"/>
          </a:p>
          <a:p>
            <a:endParaRPr lang="en-US" altLang="ko-KR" sz="2300" dirty="0">
              <a:solidFill>
                <a:srgbClr val="0070C0"/>
              </a:solidFill>
              <a:latin typeface="Arial"/>
              <a:ea typeface="맑은 고딕"/>
              <a:cs typeface="Calibri"/>
            </a:endParaRPr>
          </a:p>
          <a:p>
            <a:r>
              <a:rPr lang="en-US" altLang="ko-KR" sz="34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       </a:t>
            </a:r>
            <a:r>
              <a:rPr lang="en-US" altLang="ko-KR" sz="29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  </a:t>
            </a:r>
            <a:r>
              <a:rPr lang="en-US" altLang="ko-KR" sz="34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]</a:t>
            </a:r>
            <a:r>
              <a:rPr lang="en-US" altLang="ko-KR" sz="3400" dirty="0">
                <a:latin typeface="Arial"/>
                <a:ea typeface="HY견고딕"/>
                <a:cs typeface="Arial"/>
              </a:rPr>
              <a:t> </a:t>
            </a:r>
            <a:endParaRPr lang="en-US" dirty="0"/>
          </a:p>
        </p:txBody>
      </p:sp>
      <p:sp>
        <p:nvSpPr>
          <p:cNvPr id="7" name="부제목 2">
            <a:extLst>
              <a:ext uri="{FF2B5EF4-FFF2-40B4-BE49-F238E27FC236}">
                <a16:creationId xmlns:a16="http://schemas.microsoft.com/office/drawing/2014/main" id="{482EB7EC-8D67-FDA6-F8F7-E5086BB7335A}"/>
              </a:ext>
            </a:extLst>
          </p:cNvPr>
          <p:cNvSpPr txBox="1">
            <a:spLocks/>
          </p:cNvSpPr>
          <p:nvPr/>
        </p:nvSpPr>
        <p:spPr bwMode="auto">
          <a:xfrm>
            <a:off x="4437287" y="2978807"/>
            <a:ext cx="2969174" cy="519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80000"/>
              </a:lnSpc>
              <a:buNone/>
            </a:pPr>
            <a:r>
              <a:rPr 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문장과</a:t>
            </a: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문장</a:t>
            </a: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연결</a:t>
            </a:r>
            <a:endParaRPr lang="ko-KR" dirty="0" err="1"/>
          </a:p>
        </p:txBody>
      </p:sp>
      <p:sp>
        <p:nvSpPr>
          <p:cNvPr id="10" name="부제목 2">
            <a:extLst>
              <a:ext uri="{FF2B5EF4-FFF2-40B4-BE49-F238E27FC236}">
                <a16:creationId xmlns:a16="http://schemas.microsoft.com/office/drawing/2014/main" id="{C38009F4-99D5-90A7-DDA6-3E2A68F886C7}"/>
              </a:ext>
            </a:extLst>
          </p:cNvPr>
          <p:cNvSpPr txBox="1">
            <a:spLocks/>
          </p:cNvSpPr>
          <p:nvPr/>
        </p:nvSpPr>
        <p:spPr bwMode="auto">
          <a:xfrm>
            <a:off x="7807144" y="2901366"/>
            <a:ext cx="3977488" cy="543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80000"/>
              </a:lnSpc>
              <a:buNone/>
            </a:pP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be considered: ~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로</a:t>
            </a: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간주되다</a:t>
            </a:r>
            <a:endParaRPr lang="en-US" b="1" dirty="0">
              <a:solidFill>
                <a:schemeClr val="accent1"/>
              </a:solidFill>
              <a:latin typeface="맑은 고딕"/>
            </a:endParaRPr>
          </a:p>
        </p:txBody>
      </p:sp>
      <p:sp>
        <p:nvSpPr>
          <p:cNvPr id="5" name="부제목 2">
            <a:extLst>
              <a:ext uri="{FF2B5EF4-FFF2-40B4-BE49-F238E27FC236}">
                <a16:creationId xmlns:a16="http://schemas.microsoft.com/office/drawing/2014/main" id="{D905239D-B382-D9FE-2148-9A3C72D5CB2E}"/>
              </a:ext>
            </a:extLst>
          </p:cNvPr>
          <p:cNvSpPr txBox="1">
            <a:spLocks/>
          </p:cNvSpPr>
          <p:nvPr/>
        </p:nvSpPr>
        <p:spPr bwMode="auto">
          <a:xfrm>
            <a:off x="7003150" y="3779774"/>
            <a:ext cx="1683330" cy="462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80000"/>
              </a:lnSpc>
              <a:buNone/>
            </a:pP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~</a:t>
            </a:r>
            <a:r>
              <a:rPr lang="ko-KR" alt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처럼</a:t>
            </a:r>
            <a:endParaRPr lang="en-US" altLang="ko-KR" dirty="0" err="1"/>
          </a:p>
        </p:txBody>
      </p:sp>
      <p:sp>
        <p:nvSpPr>
          <p:cNvPr id="21" name="부제목 2">
            <a:extLst>
              <a:ext uri="{FF2B5EF4-FFF2-40B4-BE49-F238E27FC236}">
                <a16:creationId xmlns:a16="http://schemas.microsoft.com/office/drawing/2014/main" id="{6E5594A4-9948-58DC-1183-C5411EB6E5BB}"/>
              </a:ext>
            </a:extLst>
          </p:cNvPr>
          <p:cNvSpPr txBox="1">
            <a:spLocks/>
          </p:cNvSpPr>
          <p:nvPr/>
        </p:nvSpPr>
        <p:spPr bwMode="auto">
          <a:xfrm>
            <a:off x="9134701" y="3782077"/>
            <a:ext cx="2218863" cy="407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80000"/>
              </a:lnSpc>
              <a:buNone/>
            </a:pP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비열한</a:t>
            </a:r>
            <a:endParaRPr lang="ko-KR" dirty="0">
              <a:solidFill>
                <a:schemeClr val="accent1"/>
              </a:solidFill>
            </a:endParaRPr>
          </a:p>
        </p:txBody>
      </p:sp>
      <p:sp>
        <p:nvSpPr>
          <p:cNvPr id="23" name="부제목 2">
            <a:extLst>
              <a:ext uri="{FF2B5EF4-FFF2-40B4-BE49-F238E27FC236}">
                <a16:creationId xmlns:a16="http://schemas.microsoft.com/office/drawing/2014/main" id="{99F2A99A-65D8-151B-CB92-56E8886DE37B}"/>
              </a:ext>
            </a:extLst>
          </p:cNvPr>
          <p:cNvSpPr txBox="1">
            <a:spLocks/>
          </p:cNvSpPr>
          <p:nvPr/>
        </p:nvSpPr>
        <p:spPr bwMode="auto">
          <a:xfrm>
            <a:off x="643211" y="4655207"/>
            <a:ext cx="5675980" cy="416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80000"/>
              </a:lnSpc>
              <a:buNone/>
            </a:pP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that’s </a:t>
            </a:r>
            <a:r>
              <a:rPr 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why＋결과</a:t>
            </a: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: </a:t>
            </a:r>
            <a:r>
              <a:rPr 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그것이</a:t>
            </a: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~한 </a:t>
            </a:r>
            <a:r>
              <a:rPr 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이유이다</a:t>
            </a:r>
            <a:endParaRPr lang="ko-KR" dirty="0" err="1">
              <a:solidFill>
                <a:schemeClr val="accent1"/>
              </a:solidFill>
            </a:endParaRPr>
          </a:p>
        </p:txBody>
      </p:sp>
      <p:sp>
        <p:nvSpPr>
          <p:cNvPr id="25" name="부제목 2">
            <a:extLst>
              <a:ext uri="{FF2B5EF4-FFF2-40B4-BE49-F238E27FC236}">
                <a16:creationId xmlns:a16="http://schemas.microsoft.com/office/drawing/2014/main" id="{BB4437FE-12B9-8F41-1628-06E86231389E}"/>
              </a:ext>
            </a:extLst>
          </p:cNvPr>
          <p:cNvSpPr txBox="1">
            <a:spLocks/>
          </p:cNvSpPr>
          <p:nvPr/>
        </p:nvSpPr>
        <p:spPr bwMode="auto">
          <a:xfrm>
            <a:off x="4248732" y="5623353"/>
            <a:ext cx="4128242" cy="407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80000"/>
              </a:lnSpc>
              <a:buNone/>
            </a:pP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both A and B: A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와</a:t>
            </a: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B 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둘</a:t>
            </a: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다</a:t>
            </a:r>
            <a:endParaRPr lang="en-US" altLang="ko-KR" dirty="0">
              <a:solidFill>
                <a:schemeClr val="accent1"/>
              </a:solidFill>
            </a:endParaRPr>
          </a:p>
        </p:txBody>
      </p:sp>
      <p:sp>
        <p:nvSpPr>
          <p:cNvPr id="2" name="텍스트 개체 틀 2">
            <a:extLst>
              <a:ext uri="{FF2B5EF4-FFF2-40B4-BE49-F238E27FC236}">
                <a16:creationId xmlns:a16="http://schemas.microsoft.com/office/drawing/2014/main" id="{7B691209-1031-A831-D939-57B50BD76243}"/>
              </a:ext>
            </a:extLst>
          </p:cNvPr>
          <p:cNvSpPr txBox="1">
            <a:spLocks/>
          </p:cNvSpPr>
          <p:nvPr/>
        </p:nvSpPr>
        <p:spPr bwMode="auto">
          <a:xfrm>
            <a:off x="8446957" y="266990"/>
            <a:ext cx="3132629" cy="580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 eaLnBrk="1" hangingPunct="1">
              <a:lnSpc>
                <a:spcPct val="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en-US" altLang="ko-KR" sz="2000" b="1" dirty="0">
                <a:latin typeface="Arial"/>
                <a:ea typeface="HY견고딕"/>
                <a:cs typeface="Arial"/>
              </a:rPr>
              <a:t>Unit</a:t>
            </a:r>
            <a:r>
              <a:rPr lang="ko-KR" altLang="en-US" sz="2000" b="1" dirty="0">
                <a:latin typeface="Arial"/>
                <a:ea typeface="HY견고딕"/>
                <a:cs typeface="Arial"/>
              </a:rPr>
              <a:t> 3</a:t>
            </a:r>
            <a:r>
              <a:rPr lang="en-US" altLang="ko-KR" sz="2000" b="1" dirty="0">
                <a:latin typeface="Arial"/>
                <a:ea typeface="HY견고딕"/>
                <a:cs typeface="Arial"/>
              </a:rPr>
              <a:t> </a:t>
            </a:r>
            <a:r>
              <a:rPr lang="en-US" sz="2000" b="1" dirty="0">
                <a:latin typeface="Arial"/>
                <a:ea typeface="Cambria"/>
                <a:cs typeface="Arial"/>
              </a:rPr>
              <a:t>The Gift of Art</a:t>
            </a:r>
            <a:r>
              <a:rPr lang="en-US" altLang="ko-KR" sz="2000" b="1" dirty="0">
                <a:latin typeface="Arial"/>
                <a:ea typeface="HY견고딕"/>
                <a:cs typeface="Arial"/>
              </a:rPr>
              <a:t>​</a:t>
            </a:r>
            <a:endParaRPr lang="en-US" dirty="0"/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ABEBB8F6-8B1B-D0D2-C033-00745FE2811C}"/>
              </a:ext>
            </a:extLst>
          </p:cNvPr>
          <p:cNvGrpSpPr/>
          <p:nvPr/>
        </p:nvGrpSpPr>
        <p:grpSpPr>
          <a:xfrm flipH="1">
            <a:off x="4028377" y="2849700"/>
            <a:ext cx="285498" cy="278766"/>
            <a:chOff x="12889660" y="2678273"/>
            <a:chExt cx="460465" cy="242888"/>
          </a:xfrm>
        </p:grpSpPr>
        <p:cxnSp>
          <p:nvCxnSpPr>
            <p:cNvPr id="9" name="직선 연결선 8">
              <a:extLst>
                <a:ext uri="{FF2B5EF4-FFF2-40B4-BE49-F238E27FC236}">
                  <a16:creationId xmlns:a16="http://schemas.microsoft.com/office/drawing/2014/main" id="{7BE0BCD4-5EAF-8B5D-7826-481E73D540AE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12889660" y="2678273"/>
              <a:ext cx="0" cy="242888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직선 화살표 연결선 10">
              <a:extLst>
                <a:ext uri="{FF2B5EF4-FFF2-40B4-BE49-F238E27FC236}">
                  <a16:creationId xmlns:a16="http://schemas.microsoft.com/office/drawing/2014/main" id="{E307ECA5-DD72-4A7E-2A9A-227BFB3938B1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3075650" y="2921161"/>
              <a:ext cx="274475" cy="0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직선 연결선 11">
              <a:extLst>
                <a:ext uri="{FF2B5EF4-FFF2-40B4-BE49-F238E27FC236}">
                  <a16:creationId xmlns:a16="http://schemas.microsoft.com/office/drawing/2014/main" id="{9AEAA18E-349F-55AC-D9F5-C52891C3583E}"/>
                </a:ext>
              </a:extLst>
            </p:cNvPr>
            <p:cNvCxnSpPr/>
            <p:nvPr/>
          </p:nvCxnSpPr>
          <p:spPr bwMode="auto">
            <a:xfrm>
              <a:off x="12889660" y="2921161"/>
              <a:ext cx="303032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14417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0" grpId="0"/>
      <p:bldP spid="4" grpId="0"/>
      <p:bldP spid="3" grpId="0"/>
      <p:bldP spid="7" grpId="0"/>
      <p:bldP spid="10" grpId="0"/>
      <p:bldP spid="5" grpId="0"/>
      <p:bldP spid="21" grpId="0"/>
      <p:bldP spid="23" grpId="0"/>
      <p:bldP spid="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그림 2">
            <a:extLst>
              <a:ext uri="{FF2B5EF4-FFF2-40B4-BE49-F238E27FC236}">
                <a16:creationId xmlns:a16="http://schemas.microsoft.com/office/drawing/2014/main" id="{B316AE71-08A3-1BE1-A69A-B8B734334E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A1ADA59-68DB-7345-EA3B-5FE2540D8A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649" y="992259"/>
            <a:ext cx="10944225" cy="3527953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t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latinLnBrk="0"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Even after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the invention of photography, the tradition </a:t>
            </a:r>
            <a:endParaRPr lang="en-US" dirty="0">
              <a:cs typeface="Arial"/>
            </a:endParaRPr>
          </a:p>
          <a:p>
            <a:pPr latinLnBrk="0"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continued.</a:t>
            </a:r>
          </a:p>
          <a:p>
            <a:pPr latinLnBrk="0"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The spread of cameras and camera companies’ advertising campaigns changed the trend. </a:t>
            </a:r>
            <a:endParaRPr lang="en-US" dirty="0">
              <a:cs typeface="Arial"/>
            </a:endParaRPr>
          </a:p>
        </p:txBody>
      </p:sp>
      <p:sp>
        <p:nvSpPr>
          <p:cNvPr id="20" name="부제목 2">
            <a:extLst>
              <a:ext uri="{FF2B5EF4-FFF2-40B4-BE49-F238E27FC236}">
                <a16:creationId xmlns:a16="http://schemas.microsoft.com/office/drawing/2014/main" id="{24E4A535-CE9A-1658-6D0B-D0523516AB79}"/>
              </a:ext>
            </a:extLst>
          </p:cNvPr>
          <p:cNvSpPr txBox="1">
            <a:spLocks/>
          </p:cNvSpPr>
          <p:nvPr/>
        </p:nvSpPr>
        <p:spPr bwMode="auto">
          <a:xfrm>
            <a:off x="822988" y="1819045"/>
            <a:ext cx="1797061" cy="428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80000"/>
              </a:lnSpc>
              <a:buNone/>
            </a:pP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~</a:t>
            </a:r>
            <a:r>
              <a:rPr lang="ko-KR" alt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이후에도</a:t>
            </a:r>
            <a:endParaRPr lang="en-US" altLang="ko-KR" dirty="0" err="1"/>
          </a:p>
        </p:txBody>
      </p:sp>
      <p:sp>
        <p:nvSpPr>
          <p:cNvPr id="4" name="부제목 2">
            <a:extLst>
              <a:ext uri="{FF2B5EF4-FFF2-40B4-BE49-F238E27FC236}">
                <a16:creationId xmlns:a16="http://schemas.microsoft.com/office/drawing/2014/main" id="{0AFE5442-F4BE-7C7B-E75E-EA380A10D355}"/>
              </a:ext>
            </a:extLst>
          </p:cNvPr>
          <p:cNvSpPr txBox="1">
            <a:spLocks/>
          </p:cNvSpPr>
          <p:nvPr/>
        </p:nvSpPr>
        <p:spPr bwMode="auto">
          <a:xfrm>
            <a:off x="1050225" y="3622843"/>
            <a:ext cx="1138415" cy="418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80000"/>
              </a:lnSpc>
              <a:buNone/>
            </a:pP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주어</a:t>
            </a:r>
            <a:endParaRPr lang="ko-KR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F8D7BD0-2950-96A3-2730-480314B172EE}"/>
              </a:ext>
            </a:extLst>
          </p:cNvPr>
          <p:cNvSpPr txBox="1"/>
          <p:nvPr/>
        </p:nvSpPr>
        <p:spPr>
          <a:xfrm>
            <a:off x="451840" y="2974031"/>
            <a:ext cx="5665900" cy="152349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34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[</a:t>
            </a:r>
            <a:endParaRPr lang="ko-KR" altLang="en-US" dirty="0"/>
          </a:p>
          <a:p>
            <a:endParaRPr lang="en-US" altLang="ko-KR" sz="2300" dirty="0">
              <a:solidFill>
                <a:srgbClr val="0070C0"/>
              </a:solidFill>
              <a:latin typeface="Arial"/>
              <a:ea typeface="맑은 고딕"/>
              <a:cs typeface="Calibri"/>
            </a:endParaRPr>
          </a:p>
          <a:p>
            <a:r>
              <a:rPr lang="en-US" altLang="ko-KR" sz="34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                      </a:t>
            </a:r>
            <a:r>
              <a:rPr lang="en-US" altLang="ko-KR" sz="33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               </a:t>
            </a:r>
            <a:r>
              <a:rPr lang="en-US" altLang="ko-KR" sz="34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]</a:t>
            </a:r>
            <a:r>
              <a:rPr lang="en-US" altLang="ko-KR" sz="3400" dirty="0">
                <a:latin typeface="Arial"/>
                <a:ea typeface="HY견고딕"/>
                <a:cs typeface="Arial"/>
              </a:rPr>
              <a:t> </a:t>
            </a:r>
            <a:endParaRPr lang="en-US" dirty="0"/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E034709E-C91F-6D2F-65B8-183F276FB7E9}"/>
              </a:ext>
            </a:extLst>
          </p:cNvPr>
          <p:cNvGrpSpPr/>
          <p:nvPr/>
        </p:nvGrpSpPr>
        <p:grpSpPr>
          <a:xfrm>
            <a:off x="597509" y="3501008"/>
            <a:ext cx="460465" cy="242888"/>
            <a:chOff x="12889660" y="2678273"/>
            <a:chExt cx="460465" cy="242888"/>
          </a:xfrm>
        </p:grpSpPr>
        <p:cxnSp>
          <p:nvCxnSpPr>
            <p:cNvPr id="12" name="직선 연결선 11">
              <a:extLst>
                <a:ext uri="{FF2B5EF4-FFF2-40B4-BE49-F238E27FC236}">
                  <a16:creationId xmlns:a16="http://schemas.microsoft.com/office/drawing/2014/main" id="{4059174D-7A05-9E7A-E097-3ED1C564A425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12889660" y="2678273"/>
              <a:ext cx="0" cy="242888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직선 화살표 연결선 12">
              <a:extLst>
                <a:ext uri="{FF2B5EF4-FFF2-40B4-BE49-F238E27FC236}">
                  <a16:creationId xmlns:a16="http://schemas.microsoft.com/office/drawing/2014/main" id="{20DDF375-67B9-D7A6-C69B-A647D0FE5228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3075650" y="2921161"/>
              <a:ext cx="274475" cy="0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직선 연결선 13">
              <a:extLst>
                <a:ext uri="{FF2B5EF4-FFF2-40B4-BE49-F238E27FC236}">
                  <a16:creationId xmlns:a16="http://schemas.microsoft.com/office/drawing/2014/main" id="{C488CE7C-19BD-832E-5D92-D8AFD56922AA}"/>
                </a:ext>
              </a:extLst>
            </p:cNvPr>
            <p:cNvCxnSpPr/>
            <p:nvPr/>
          </p:nvCxnSpPr>
          <p:spPr bwMode="auto">
            <a:xfrm>
              <a:off x="12889660" y="2921161"/>
              <a:ext cx="303032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텍스트 개체 틀 2">
            <a:extLst>
              <a:ext uri="{FF2B5EF4-FFF2-40B4-BE49-F238E27FC236}">
                <a16:creationId xmlns:a16="http://schemas.microsoft.com/office/drawing/2014/main" id="{0AAD1338-53E8-FFA7-5272-332A6441BB29}"/>
              </a:ext>
            </a:extLst>
          </p:cNvPr>
          <p:cNvSpPr txBox="1">
            <a:spLocks/>
          </p:cNvSpPr>
          <p:nvPr/>
        </p:nvSpPr>
        <p:spPr bwMode="auto">
          <a:xfrm>
            <a:off x="8446957" y="266990"/>
            <a:ext cx="3132629" cy="580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 eaLnBrk="1" hangingPunct="1">
              <a:lnSpc>
                <a:spcPct val="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en-US" altLang="ko-KR" sz="2000" b="1" dirty="0">
                <a:latin typeface="Arial"/>
                <a:ea typeface="HY견고딕"/>
                <a:cs typeface="Arial"/>
              </a:rPr>
              <a:t>Unit</a:t>
            </a:r>
            <a:r>
              <a:rPr lang="ko-KR" altLang="en-US" sz="2000" b="1" dirty="0">
                <a:latin typeface="Arial"/>
                <a:ea typeface="HY견고딕"/>
                <a:cs typeface="Arial"/>
              </a:rPr>
              <a:t> 3</a:t>
            </a:r>
            <a:r>
              <a:rPr lang="en-US" altLang="ko-KR" sz="2000" b="1" dirty="0">
                <a:latin typeface="Arial"/>
                <a:ea typeface="HY견고딕"/>
                <a:cs typeface="Arial"/>
              </a:rPr>
              <a:t> </a:t>
            </a:r>
            <a:r>
              <a:rPr lang="en-US" sz="2000" b="1" dirty="0">
                <a:latin typeface="Arial"/>
                <a:ea typeface="Cambria"/>
                <a:cs typeface="Arial"/>
              </a:rPr>
              <a:t>The Gift of Art</a:t>
            </a:r>
            <a:r>
              <a:rPr lang="en-US" altLang="ko-KR" sz="2000" b="1" dirty="0">
                <a:latin typeface="Arial"/>
                <a:ea typeface="HY견고딕"/>
                <a:cs typeface="Arial"/>
              </a:rPr>
              <a:t>​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513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0" grpId="0"/>
      <p:bldP spid="4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D9861A-D94C-9535-9993-32F72E93D5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그림 2">
            <a:extLst>
              <a:ext uri="{FF2B5EF4-FFF2-40B4-BE49-F238E27FC236}">
                <a16:creationId xmlns:a16="http://schemas.microsoft.com/office/drawing/2014/main" id="{0FD8BBEB-9122-899D-9811-B2A529D1DE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45F696B-F92E-6AED-FA3D-F3594E70A5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649" y="992259"/>
            <a:ext cx="10944225" cy="2690801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t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Early photographers </a:t>
            </a:r>
            <a:r>
              <a:rPr lang="en-US" sz="3400" dirty="0">
                <a:highlight>
                  <a:srgbClr val="6ABAD0"/>
                </a:highlight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were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not very </a:t>
            </a:r>
            <a:r>
              <a:rPr lang="en-US" sz="3400" dirty="0">
                <a:highlight>
                  <a:srgbClr val="6ABAD0"/>
                </a:highlight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good at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</a:t>
            </a:r>
            <a:endParaRPr lang="en-US" dirty="0">
              <a:cs typeface="Arial"/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600" dirty="0">
                <a:solidFill>
                  <a:srgbClr val="FF3399"/>
                </a:solidFill>
                <a:highlight>
                  <a:srgbClr val="FFADD6"/>
                </a:highlight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*</a:t>
            </a:r>
            <a:r>
              <a:rPr lang="en-US" sz="3400" dirty="0">
                <a:highlight>
                  <a:srgbClr val="FFADD6"/>
                </a:highlight>
                <a:latin typeface="Arial"/>
              </a:rPr>
              <a:t>getting people to relax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in front of the camera, so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they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</a:t>
            </a:r>
            <a:endParaRPr lang="en-US" dirty="0">
              <a:cs typeface="Arial"/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were not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satisfied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with their photos.</a:t>
            </a:r>
            <a:endParaRPr lang="en-US" dirty="0"/>
          </a:p>
        </p:txBody>
      </p:sp>
      <p:sp>
        <p:nvSpPr>
          <p:cNvPr id="7" name="부제목 2">
            <a:extLst>
              <a:ext uri="{FF2B5EF4-FFF2-40B4-BE49-F238E27FC236}">
                <a16:creationId xmlns:a16="http://schemas.microsoft.com/office/drawing/2014/main" id="{5F73F5BD-129A-E633-2B52-BF05DED4C9A2}"/>
              </a:ext>
            </a:extLst>
          </p:cNvPr>
          <p:cNvSpPr txBox="1">
            <a:spLocks/>
          </p:cNvSpPr>
          <p:nvPr/>
        </p:nvSpPr>
        <p:spPr bwMode="auto">
          <a:xfrm>
            <a:off x="5017317" y="1878346"/>
            <a:ext cx="4151980" cy="451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80000"/>
              </a:lnSpc>
              <a:buNone/>
            </a:pP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be good at: ~을 </a:t>
            </a:r>
            <a:r>
              <a:rPr 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잘하다</a:t>
            </a:r>
            <a:endParaRPr lang="ko-KR" dirty="0" err="1">
              <a:solidFill>
                <a:schemeClr val="accent1"/>
              </a:solidFill>
            </a:endParaRPr>
          </a:p>
        </p:txBody>
      </p:sp>
      <p:sp>
        <p:nvSpPr>
          <p:cNvPr id="10" name="부제목 2">
            <a:extLst>
              <a:ext uri="{FF2B5EF4-FFF2-40B4-BE49-F238E27FC236}">
                <a16:creationId xmlns:a16="http://schemas.microsoft.com/office/drawing/2014/main" id="{B9009B65-9BAC-2B4B-AE09-5943EBF975A2}"/>
              </a:ext>
            </a:extLst>
          </p:cNvPr>
          <p:cNvSpPr txBox="1">
            <a:spLocks/>
          </p:cNvSpPr>
          <p:nvPr/>
        </p:nvSpPr>
        <p:spPr bwMode="auto">
          <a:xfrm>
            <a:off x="10010362" y="2724348"/>
            <a:ext cx="1864989" cy="464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80000"/>
              </a:lnSpc>
              <a:buNone/>
            </a:pP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= people</a:t>
            </a:r>
            <a:endParaRPr lang="ko-KR" dirty="0"/>
          </a:p>
        </p:txBody>
      </p:sp>
      <p:sp>
        <p:nvSpPr>
          <p:cNvPr id="47" name="부제목 2">
            <a:extLst>
              <a:ext uri="{FF2B5EF4-FFF2-40B4-BE49-F238E27FC236}">
                <a16:creationId xmlns:a16="http://schemas.microsoft.com/office/drawing/2014/main" id="{4B32E211-DEFC-03F2-C4B9-A17E45D112FF}"/>
              </a:ext>
            </a:extLst>
          </p:cNvPr>
          <p:cNvSpPr txBox="1">
            <a:spLocks/>
          </p:cNvSpPr>
          <p:nvPr/>
        </p:nvSpPr>
        <p:spPr bwMode="auto">
          <a:xfrm>
            <a:off x="735622" y="2812175"/>
            <a:ext cx="3499025" cy="505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defPPr>
              <a:defRPr lang="ko-KR"/>
            </a:defPPr>
            <a:lvl1pPr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1pPr>
            <a:lvl2pPr marL="742950" indent="-28575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2pPr>
            <a:lvl3pPr marL="11430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3pPr>
            <a:lvl4pPr marL="16002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4pPr>
            <a:lvl5pPr marL="2057400" indent="-228600" algn="l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5pPr>
            <a:lvl6pPr marL="25146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6pPr>
            <a:lvl7pPr marL="29718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7pPr>
            <a:lvl8pPr marL="34290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8pPr>
            <a:lvl9pPr marL="3886200" indent="-228600" algn="l" defTabSz="914400" rtl="0" eaLnBrk="0" fontAlgn="base" latinLnBrk="1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  <a:cs typeface="+mn-cs"/>
              </a:defRPr>
            </a:lvl9pPr>
          </a:lstStyle>
          <a:p>
            <a:pPr>
              <a:lnSpc>
                <a:spcPct val="80000"/>
              </a:lnSpc>
              <a:buNone/>
            </a:pPr>
            <a:r>
              <a:rPr lang="en-US" sz="2200" b="1" dirty="0" err="1">
                <a:solidFill>
                  <a:srgbClr val="FF3399"/>
                </a:solidFill>
                <a:latin typeface="맑은 고딕"/>
                <a:ea typeface="맑은 고딕"/>
                <a:cs typeface="Calibri"/>
              </a:rPr>
              <a:t>동사</a:t>
            </a:r>
            <a:r>
              <a:rPr lang="ko-KR" altLang="en-US" sz="2200" b="1" dirty="0">
                <a:solidFill>
                  <a:srgbClr val="FF3399"/>
                </a:solidFill>
                <a:latin typeface="맑은 고딕"/>
                <a:ea typeface="맑은 고딕"/>
                <a:cs typeface="Calibri"/>
              </a:rPr>
              <a:t>＋목적어＋</a:t>
            </a:r>
            <a:r>
              <a:rPr lang="en-US" altLang="ko-KR" sz="2200" b="1" dirty="0" err="1">
                <a:solidFill>
                  <a:srgbClr val="FF3399"/>
                </a:solidFill>
                <a:latin typeface="맑은 고딕"/>
                <a:ea typeface="맑은 고딕"/>
                <a:cs typeface="Calibri"/>
              </a:rPr>
              <a:t>to</a:t>
            </a:r>
            <a:r>
              <a:rPr lang="en-US" sz="2200" b="1" dirty="0" err="1">
                <a:solidFill>
                  <a:srgbClr val="FF3399"/>
                </a:solidFill>
                <a:latin typeface="맑은 고딕"/>
                <a:ea typeface="맑은 고딕"/>
                <a:cs typeface="Calibri"/>
              </a:rPr>
              <a:t>부정사</a:t>
            </a:r>
            <a:endParaRPr lang="ko-KR" dirty="0" err="1"/>
          </a:p>
        </p:txBody>
      </p:sp>
      <p:sp>
        <p:nvSpPr>
          <p:cNvPr id="5" name="부제목 2">
            <a:extLst>
              <a:ext uri="{FF2B5EF4-FFF2-40B4-BE49-F238E27FC236}">
                <a16:creationId xmlns:a16="http://schemas.microsoft.com/office/drawing/2014/main" id="{D0D283BF-F281-8F46-4140-F8D704BE4FFA}"/>
              </a:ext>
            </a:extLst>
          </p:cNvPr>
          <p:cNvSpPr txBox="1">
            <a:spLocks/>
          </p:cNvSpPr>
          <p:nvPr/>
        </p:nvSpPr>
        <p:spPr bwMode="auto">
          <a:xfrm>
            <a:off x="2554134" y="3647161"/>
            <a:ext cx="1648899" cy="429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80000"/>
              </a:lnSpc>
              <a:buNone/>
            </a:pPr>
            <a:r>
              <a:rPr lang="ko-KR" altLang="en-US" sz="2200" b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만족하는</a:t>
            </a:r>
            <a:endParaRPr lang="en-US" altLang="ko-KR"/>
          </a:p>
        </p:txBody>
      </p:sp>
      <p:sp>
        <p:nvSpPr>
          <p:cNvPr id="2" name="텍스트 개체 틀 2">
            <a:extLst>
              <a:ext uri="{FF2B5EF4-FFF2-40B4-BE49-F238E27FC236}">
                <a16:creationId xmlns:a16="http://schemas.microsoft.com/office/drawing/2014/main" id="{F25B1D8B-70FC-33FD-1723-7AD5D7FDA203}"/>
              </a:ext>
            </a:extLst>
          </p:cNvPr>
          <p:cNvSpPr txBox="1">
            <a:spLocks/>
          </p:cNvSpPr>
          <p:nvPr/>
        </p:nvSpPr>
        <p:spPr bwMode="auto">
          <a:xfrm>
            <a:off x="8446957" y="266990"/>
            <a:ext cx="3132629" cy="580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 eaLnBrk="1" hangingPunct="1">
              <a:lnSpc>
                <a:spcPct val="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en-US" altLang="ko-KR" sz="2000" b="1" dirty="0">
                <a:latin typeface="Arial"/>
                <a:ea typeface="HY견고딕"/>
                <a:cs typeface="Arial"/>
              </a:rPr>
              <a:t>Unit</a:t>
            </a:r>
            <a:r>
              <a:rPr lang="ko-KR" altLang="en-US" sz="2000" b="1" dirty="0">
                <a:latin typeface="Arial"/>
                <a:ea typeface="HY견고딕"/>
                <a:cs typeface="Arial"/>
              </a:rPr>
              <a:t> 3</a:t>
            </a:r>
            <a:r>
              <a:rPr lang="en-US" altLang="ko-KR" sz="2000" b="1" dirty="0">
                <a:latin typeface="Arial"/>
                <a:ea typeface="HY견고딕"/>
                <a:cs typeface="Arial"/>
              </a:rPr>
              <a:t> </a:t>
            </a:r>
            <a:r>
              <a:rPr lang="en-US" sz="2000" b="1" dirty="0">
                <a:latin typeface="Arial"/>
                <a:ea typeface="Cambria"/>
                <a:cs typeface="Arial"/>
              </a:rPr>
              <a:t>The Gift of Art</a:t>
            </a:r>
            <a:r>
              <a:rPr lang="en-US" altLang="ko-KR" sz="2000" b="1" dirty="0">
                <a:latin typeface="Arial"/>
                <a:ea typeface="HY견고딕"/>
                <a:cs typeface="Arial"/>
              </a:rPr>
              <a:t>​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5364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/>
      <p:bldP spid="10" grpId="0"/>
      <p:bldP spid="47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그림 2">
            <a:extLst>
              <a:ext uri="{FF2B5EF4-FFF2-40B4-BE49-F238E27FC236}">
                <a16:creationId xmlns:a16="http://schemas.microsoft.com/office/drawing/2014/main" id="{B316AE71-08A3-1BE1-A69A-B8B734334E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A1ADA59-68DB-7345-EA3B-5FE2540D8A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888" y="1196975"/>
            <a:ext cx="10944225" cy="4416594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t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To popularize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cameras, the companies tried to change </a:t>
            </a:r>
            <a:endParaRPr lang="en-US" dirty="0">
              <a:latin typeface="Arial"/>
              <a:cs typeface="Arial"/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this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by launching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advertising campaigns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that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</a:t>
            </a:r>
            <a:endParaRPr lang="en-US" dirty="0">
              <a:latin typeface="Arial"/>
              <a:cs typeface="Arial"/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highlight>
                  <a:srgbClr val="6ABAD0"/>
                </a:highlight>
                <a:latin typeface="Arial"/>
                <a:ea typeface="HY견고딕"/>
              </a:rPr>
              <a:t>associated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photography </a:t>
            </a:r>
            <a:r>
              <a:rPr lang="en-US" sz="3400" dirty="0">
                <a:highlight>
                  <a:srgbClr val="6ABAD0"/>
                </a:highlight>
                <a:latin typeface="Arial"/>
                <a:ea typeface="HY견고딕"/>
              </a:rPr>
              <a:t>with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celebration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. Companies </a:t>
            </a:r>
            <a:endParaRPr lang="en-US" dirty="0">
              <a:latin typeface="Arial"/>
              <a:cs typeface="Arial"/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wanted to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show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customers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that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the camera was a tool </a:t>
            </a:r>
            <a:endParaRPr lang="en-US" dirty="0">
              <a:latin typeface="Arial"/>
              <a:cs typeface="Arial"/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for capturing happy moments.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0" name="부제목 2">
            <a:extLst>
              <a:ext uri="{FF2B5EF4-FFF2-40B4-BE49-F238E27FC236}">
                <a16:creationId xmlns:a16="http://schemas.microsoft.com/office/drawing/2014/main" id="{24E4A535-CE9A-1658-6D0B-D0523516AB79}"/>
              </a:ext>
            </a:extLst>
          </p:cNvPr>
          <p:cNvSpPr txBox="1">
            <a:spLocks/>
          </p:cNvSpPr>
          <p:nvPr/>
        </p:nvSpPr>
        <p:spPr bwMode="auto">
          <a:xfrm>
            <a:off x="663764" y="2035136"/>
            <a:ext cx="4719956" cy="48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80000"/>
              </a:lnSpc>
              <a:buNone/>
            </a:pP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대중화하기</a:t>
            </a: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위해</a:t>
            </a: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(</a:t>
            </a:r>
            <a:r>
              <a:rPr lang="ko-KR" altLang="en-US" sz="2200" b="1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부사적</a:t>
            </a: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용법</a:t>
            </a: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)</a:t>
            </a:r>
            <a:endParaRPr lang="ko-KR" altLang="en-US" sz="2200" b="1" dirty="0">
              <a:solidFill>
                <a:schemeClr val="accent1"/>
              </a:solidFill>
              <a:latin typeface="맑은 고딕"/>
              <a:ea typeface="맑은 고딕"/>
              <a:cs typeface="Calibri"/>
            </a:endParaRPr>
          </a:p>
        </p:txBody>
      </p:sp>
      <p:sp>
        <p:nvSpPr>
          <p:cNvPr id="4" name="부제목 2">
            <a:extLst>
              <a:ext uri="{FF2B5EF4-FFF2-40B4-BE49-F238E27FC236}">
                <a16:creationId xmlns:a16="http://schemas.microsoft.com/office/drawing/2014/main" id="{0AFE5442-F4BE-7C7B-E75E-EA380A10D355}"/>
              </a:ext>
            </a:extLst>
          </p:cNvPr>
          <p:cNvSpPr txBox="1">
            <a:spLocks/>
          </p:cNvSpPr>
          <p:nvPr/>
        </p:nvSpPr>
        <p:spPr bwMode="auto">
          <a:xfrm>
            <a:off x="668539" y="2913171"/>
            <a:ext cx="2753399" cy="373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80000"/>
              </a:lnSpc>
              <a:buNone/>
            </a:pP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=</a:t>
            </a: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앞 문장의 내용</a:t>
            </a:r>
            <a:endParaRPr lang="ko-KR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F8D7BD0-2950-96A3-2730-480314B172EE}"/>
              </a:ext>
            </a:extLst>
          </p:cNvPr>
          <p:cNvSpPr txBox="1"/>
          <p:nvPr/>
        </p:nvSpPr>
        <p:spPr>
          <a:xfrm>
            <a:off x="7070236" y="2343002"/>
            <a:ext cx="2993214" cy="15121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34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          [</a:t>
            </a:r>
            <a:endParaRPr lang="ko-KR" altLang="en-US" dirty="0"/>
          </a:p>
          <a:p>
            <a:endParaRPr lang="en-US" altLang="ko-KR" sz="2300" dirty="0">
              <a:solidFill>
                <a:srgbClr val="0070C0"/>
              </a:solidFill>
              <a:latin typeface="Arial"/>
              <a:ea typeface="맑은 고딕"/>
              <a:cs typeface="Calibri"/>
            </a:endParaRPr>
          </a:p>
          <a:p>
            <a:r>
              <a:rPr lang="en-US" altLang="ko-KR" sz="34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          ]</a:t>
            </a:r>
            <a:r>
              <a:rPr lang="en-US" altLang="ko-KR" sz="3400" dirty="0">
                <a:latin typeface="Arial"/>
                <a:ea typeface="HY견고딕"/>
                <a:cs typeface="Arial"/>
              </a:rPr>
              <a:t> </a:t>
            </a:r>
            <a:endParaRPr lang="en-US"/>
          </a:p>
        </p:txBody>
      </p:sp>
      <p:sp>
        <p:nvSpPr>
          <p:cNvPr id="7" name="부제목 2">
            <a:extLst>
              <a:ext uri="{FF2B5EF4-FFF2-40B4-BE49-F238E27FC236}">
                <a16:creationId xmlns:a16="http://schemas.microsoft.com/office/drawing/2014/main" id="{482EB7EC-8D67-FDA6-F8F7-E5086BB7335A}"/>
              </a:ext>
            </a:extLst>
          </p:cNvPr>
          <p:cNvSpPr txBox="1">
            <a:spLocks/>
          </p:cNvSpPr>
          <p:nvPr/>
        </p:nvSpPr>
        <p:spPr bwMode="auto">
          <a:xfrm>
            <a:off x="8474750" y="2899195"/>
            <a:ext cx="2047950" cy="451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80000"/>
              </a:lnSpc>
              <a:buNone/>
            </a:pPr>
            <a:r>
              <a:rPr 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관계대명사</a:t>
            </a:r>
            <a:endParaRPr lang="ko-KR" dirty="0" err="1"/>
          </a:p>
        </p:txBody>
      </p:sp>
      <p:sp>
        <p:nvSpPr>
          <p:cNvPr id="10" name="부제목 2">
            <a:extLst>
              <a:ext uri="{FF2B5EF4-FFF2-40B4-BE49-F238E27FC236}">
                <a16:creationId xmlns:a16="http://schemas.microsoft.com/office/drawing/2014/main" id="{C38009F4-99D5-90A7-DDA6-3E2A68F886C7}"/>
              </a:ext>
            </a:extLst>
          </p:cNvPr>
          <p:cNvSpPr txBox="1">
            <a:spLocks/>
          </p:cNvSpPr>
          <p:nvPr/>
        </p:nvSpPr>
        <p:spPr bwMode="auto">
          <a:xfrm>
            <a:off x="638900" y="3810477"/>
            <a:ext cx="5811465" cy="532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80000"/>
              </a:lnSpc>
              <a:buNone/>
            </a:pP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associate A with B: A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와</a:t>
            </a: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B</a:t>
            </a:r>
            <a:r>
              <a:rPr lang="ko-KR" alt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를</a:t>
            </a: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연관시키다</a:t>
            </a:r>
            <a:endParaRPr lang="en-US" altLang="ko-KR">
              <a:solidFill>
                <a:schemeClr val="accent1"/>
              </a:solidFill>
            </a:endParaRPr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C747B06F-B514-58D6-CF3D-88DEA3EDDE88}"/>
              </a:ext>
            </a:extLst>
          </p:cNvPr>
          <p:cNvGrpSpPr>
            <a:grpSpLocks/>
          </p:cNvGrpSpPr>
          <p:nvPr/>
        </p:nvGrpSpPr>
        <p:grpSpPr bwMode="auto">
          <a:xfrm flipH="1" flipV="1">
            <a:off x="7574493" y="2835652"/>
            <a:ext cx="852070" cy="290513"/>
            <a:chOff x="8916338" y="2136954"/>
            <a:chExt cx="852070" cy="283934"/>
          </a:xfrm>
        </p:grpSpPr>
        <p:cxnSp>
          <p:nvCxnSpPr>
            <p:cNvPr id="26" name="직선 연결선 25">
              <a:extLst>
                <a:ext uri="{FF2B5EF4-FFF2-40B4-BE49-F238E27FC236}">
                  <a16:creationId xmlns:a16="http://schemas.microsoft.com/office/drawing/2014/main" id="{FA8C9C78-6F6D-F613-FE2E-57BB4427D0C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916338" y="2136954"/>
              <a:ext cx="0" cy="283934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직선 화살표 연결선 26">
              <a:extLst>
                <a:ext uri="{FF2B5EF4-FFF2-40B4-BE49-F238E27FC236}">
                  <a16:creationId xmlns:a16="http://schemas.microsoft.com/office/drawing/2014/main" id="{125D1E10-53F4-4F91-B2E9-6E346B5ECDB8}"/>
                </a:ext>
              </a:extLst>
            </p:cNvPr>
            <p:cNvCxnSpPr/>
            <p:nvPr/>
          </p:nvCxnSpPr>
          <p:spPr>
            <a:xfrm>
              <a:off x="9768408" y="2136954"/>
              <a:ext cx="0" cy="283934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직선 연결선 27">
              <a:extLst>
                <a:ext uri="{FF2B5EF4-FFF2-40B4-BE49-F238E27FC236}">
                  <a16:creationId xmlns:a16="http://schemas.microsoft.com/office/drawing/2014/main" id="{2A11DFC7-C2D7-C819-8E91-6083562D3835}"/>
                </a:ext>
              </a:extLst>
            </p:cNvPr>
            <p:cNvCxnSpPr/>
            <p:nvPr/>
          </p:nvCxnSpPr>
          <p:spPr>
            <a:xfrm>
              <a:off x="8916338" y="2136954"/>
              <a:ext cx="852070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부제목 2">
            <a:extLst>
              <a:ext uri="{FF2B5EF4-FFF2-40B4-BE49-F238E27FC236}">
                <a16:creationId xmlns:a16="http://schemas.microsoft.com/office/drawing/2014/main" id="{B3FA9AEC-7DC4-90CE-3245-1F6D6F074DC0}"/>
              </a:ext>
            </a:extLst>
          </p:cNvPr>
          <p:cNvSpPr txBox="1">
            <a:spLocks/>
          </p:cNvSpPr>
          <p:nvPr/>
        </p:nvSpPr>
        <p:spPr bwMode="auto">
          <a:xfrm>
            <a:off x="3019456" y="4637943"/>
            <a:ext cx="908737" cy="425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80000"/>
              </a:lnSpc>
              <a:buNone/>
            </a:pP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V</a:t>
            </a:r>
            <a:endParaRPr lang="en-US" altLang="ko-KR" sz="2200" b="1" baseline="-25000" dirty="0">
              <a:solidFill>
                <a:schemeClr val="accent1"/>
              </a:solidFill>
              <a:latin typeface="맑은 고딕"/>
              <a:ea typeface="맑은 고딕"/>
              <a:cs typeface="Calibri"/>
            </a:endParaRPr>
          </a:p>
        </p:txBody>
      </p:sp>
      <p:sp>
        <p:nvSpPr>
          <p:cNvPr id="5" name="부제목 2">
            <a:extLst>
              <a:ext uri="{FF2B5EF4-FFF2-40B4-BE49-F238E27FC236}">
                <a16:creationId xmlns:a16="http://schemas.microsoft.com/office/drawing/2014/main" id="{6D2AA0C3-317E-89A2-FAAE-0BA1248B2F63}"/>
              </a:ext>
            </a:extLst>
          </p:cNvPr>
          <p:cNvSpPr txBox="1">
            <a:spLocks/>
          </p:cNvSpPr>
          <p:nvPr/>
        </p:nvSpPr>
        <p:spPr bwMode="auto">
          <a:xfrm>
            <a:off x="6639209" y="3768401"/>
            <a:ext cx="2149628" cy="508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80000"/>
              </a:lnSpc>
              <a:buNone/>
            </a:pPr>
            <a:r>
              <a:rPr lang="ko-KR" alt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기념</a:t>
            </a:r>
            <a:r>
              <a:rPr lang="en-US" sz="2200" b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, </a:t>
            </a:r>
            <a:r>
              <a:rPr lang="ko-KR" altLang="en-US" sz="2200" b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축하</a:t>
            </a:r>
            <a:endParaRPr lang="en-US"/>
          </a:p>
        </p:txBody>
      </p:sp>
      <p:sp>
        <p:nvSpPr>
          <p:cNvPr id="21" name="부제목 2">
            <a:extLst>
              <a:ext uri="{FF2B5EF4-FFF2-40B4-BE49-F238E27FC236}">
                <a16:creationId xmlns:a16="http://schemas.microsoft.com/office/drawing/2014/main" id="{69CDF84B-1581-18F7-2170-F3E19AF20858}"/>
              </a:ext>
            </a:extLst>
          </p:cNvPr>
          <p:cNvSpPr txBox="1">
            <a:spLocks/>
          </p:cNvSpPr>
          <p:nvPr/>
        </p:nvSpPr>
        <p:spPr bwMode="auto">
          <a:xfrm>
            <a:off x="5836492" y="4635062"/>
            <a:ext cx="2218863" cy="407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80000"/>
              </a:lnSpc>
              <a:buNone/>
            </a:pP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접속사</a:t>
            </a:r>
            <a:endParaRPr lang="ko-KR" dirty="0">
              <a:solidFill>
                <a:schemeClr val="accent1"/>
              </a:solidFill>
            </a:endParaRPr>
          </a:p>
        </p:txBody>
      </p:sp>
      <p:sp>
        <p:nvSpPr>
          <p:cNvPr id="23" name="부제목 2">
            <a:extLst>
              <a:ext uri="{FF2B5EF4-FFF2-40B4-BE49-F238E27FC236}">
                <a16:creationId xmlns:a16="http://schemas.microsoft.com/office/drawing/2014/main" id="{C3E1BDFA-3697-8F2B-E765-287E866FEEEB}"/>
              </a:ext>
            </a:extLst>
          </p:cNvPr>
          <p:cNvSpPr txBox="1">
            <a:spLocks/>
          </p:cNvSpPr>
          <p:nvPr/>
        </p:nvSpPr>
        <p:spPr bwMode="auto">
          <a:xfrm>
            <a:off x="4174034" y="5527865"/>
            <a:ext cx="2264040" cy="382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80000"/>
              </a:lnSpc>
              <a:buNone/>
            </a:pPr>
            <a:r>
              <a:rPr 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show의</a:t>
            </a: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D.O.</a:t>
            </a:r>
            <a:endParaRPr lang="ko-KR" dirty="0"/>
          </a:p>
        </p:txBody>
      </p:sp>
      <p:sp>
        <p:nvSpPr>
          <p:cNvPr id="34" name="부제목 2">
            <a:extLst>
              <a:ext uri="{FF2B5EF4-FFF2-40B4-BE49-F238E27FC236}">
                <a16:creationId xmlns:a16="http://schemas.microsoft.com/office/drawing/2014/main" id="{AA480EDB-78C1-2AC6-E300-3D56A4AA4181}"/>
              </a:ext>
            </a:extLst>
          </p:cNvPr>
          <p:cNvSpPr txBox="1">
            <a:spLocks/>
          </p:cNvSpPr>
          <p:nvPr/>
        </p:nvSpPr>
        <p:spPr bwMode="auto">
          <a:xfrm>
            <a:off x="4475217" y="4637943"/>
            <a:ext cx="908737" cy="425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80000"/>
              </a:lnSpc>
              <a:buNone/>
            </a:pPr>
            <a:r>
              <a:rPr lang="en-US" alt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I.O.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3DC34BB-B05E-56A0-F2C6-9319135D2448}"/>
              </a:ext>
            </a:extLst>
          </p:cNvPr>
          <p:cNvSpPr txBox="1"/>
          <p:nvPr/>
        </p:nvSpPr>
        <p:spPr>
          <a:xfrm>
            <a:off x="4552170" y="4077008"/>
            <a:ext cx="2993214" cy="15121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34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          [</a:t>
            </a:r>
            <a:endParaRPr lang="ko-KR" altLang="en-US" dirty="0"/>
          </a:p>
          <a:p>
            <a:endParaRPr lang="en-US" altLang="ko-KR" sz="2300" dirty="0">
              <a:solidFill>
                <a:srgbClr val="0070C0"/>
              </a:solidFill>
              <a:latin typeface="Arial"/>
              <a:ea typeface="맑은 고딕"/>
              <a:cs typeface="Calibri"/>
            </a:endParaRPr>
          </a:p>
          <a:p>
            <a:r>
              <a:rPr lang="en-US" altLang="ko-KR" sz="34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         </a:t>
            </a:r>
            <a:r>
              <a:rPr lang="en-US" altLang="ko-KR" sz="30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     </a:t>
            </a:r>
            <a:r>
              <a:rPr lang="en-US" altLang="ko-KR" sz="34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]</a:t>
            </a:r>
            <a:r>
              <a:rPr lang="en-US" altLang="ko-KR" sz="3400" dirty="0">
                <a:latin typeface="Arial"/>
                <a:ea typeface="HY견고딕"/>
                <a:cs typeface="Arial"/>
              </a:rPr>
              <a:t> </a:t>
            </a:r>
            <a:endParaRPr lang="en-US" dirty="0"/>
          </a:p>
        </p:txBody>
      </p:sp>
      <p:sp>
        <p:nvSpPr>
          <p:cNvPr id="2" name="텍스트 개체 틀 2">
            <a:extLst>
              <a:ext uri="{FF2B5EF4-FFF2-40B4-BE49-F238E27FC236}">
                <a16:creationId xmlns:a16="http://schemas.microsoft.com/office/drawing/2014/main" id="{776E9954-24F7-16CB-0FA6-BD8966131465}"/>
              </a:ext>
            </a:extLst>
          </p:cNvPr>
          <p:cNvSpPr txBox="1">
            <a:spLocks/>
          </p:cNvSpPr>
          <p:nvPr/>
        </p:nvSpPr>
        <p:spPr bwMode="auto">
          <a:xfrm>
            <a:off x="8446957" y="266990"/>
            <a:ext cx="3132629" cy="580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 eaLnBrk="1" hangingPunct="1">
              <a:lnSpc>
                <a:spcPct val="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en-US" altLang="ko-KR" sz="2000" b="1" dirty="0">
                <a:latin typeface="Arial"/>
                <a:ea typeface="HY견고딕"/>
                <a:cs typeface="Arial"/>
              </a:rPr>
              <a:t>Unit</a:t>
            </a:r>
            <a:r>
              <a:rPr lang="ko-KR" altLang="en-US" sz="2000" b="1" dirty="0">
                <a:latin typeface="Arial"/>
                <a:ea typeface="HY견고딕"/>
                <a:cs typeface="Arial"/>
              </a:rPr>
              <a:t> 3</a:t>
            </a:r>
            <a:r>
              <a:rPr lang="en-US" altLang="ko-KR" sz="2000" b="1" dirty="0">
                <a:latin typeface="Arial"/>
                <a:ea typeface="HY견고딕"/>
                <a:cs typeface="Arial"/>
              </a:rPr>
              <a:t> </a:t>
            </a:r>
            <a:r>
              <a:rPr lang="en-US" sz="2000" b="1" dirty="0">
                <a:latin typeface="Arial"/>
                <a:ea typeface="Cambria"/>
                <a:cs typeface="Arial"/>
              </a:rPr>
              <a:t>The Gift of Art</a:t>
            </a:r>
            <a:r>
              <a:rPr lang="en-US" altLang="ko-KR" sz="2000" b="1" dirty="0">
                <a:latin typeface="Arial"/>
                <a:ea typeface="HY견고딕"/>
                <a:cs typeface="Arial"/>
              </a:rPr>
              <a:t>​</a:t>
            </a:r>
            <a:endParaRPr lang="en-US" dirty="0"/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F619D02A-A067-3DE5-A23E-5E6379219FD9}"/>
              </a:ext>
            </a:extLst>
          </p:cNvPr>
          <p:cNvGrpSpPr/>
          <p:nvPr/>
        </p:nvGrpSpPr>
        <p:grpSpPr>
          <a:xfrm flipH="1">
            <a:off x="6010750" y="5490853"/>
            <a:ext cx="319362" cy="197590"/>
            <a:chOff x="12889660" y="2678273"/>
            <a:chExt cx="460465" cy="242888"/>
          </a:xfrm>
        </p:grpSpPr>
        <p:cxnSp>
          <p:nvCxnSpPr>
            <p:cNvPr id="9" name="직선 연결선 8">
              <a:extLst>
                <a:ext uri="{FF2B5EF4-FFF2-40B4-BE49-F238E27FC236}">
                  <a16:creationId xmlns:a16="http://schemas.microsoft.com/office/drawing/2014/main" id="{6BAF0057-FF3F-65ED-E4F7-8CC793768847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12889660" y="2678273"/>
              <a:ext cx="0" cy="242888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직선 화살표 연결선 10">
              <a:extLst>
                <a:ext uri="{FF2B5EF4-FFF2-40B4-BE49-F238E27FC236}">
                  <a16:creationId xmlns:a16="http://schemas.microsoft.com/office/drawing/2014/main" id="{33AD6772-1D71-7910-D826-01CF911EA1FA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3075650" y="2921161"/>
              <a:ext cx="274475" cy="0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직선 연결선 11">
              <a:extLst>
                <a:ext uri="{FF2B5EF4-FFF2-40B4-BE49-F238E27FC236}">
                  <a16:creationId xmlns:a16="http://schemas.microsoft.com/office/drawing/2014/main" id="{B3E4A12B-75E1-EC5B-4D5B-34E0F765449B}"/>
                </a:ext>
              </a:extLst>
            </p:cNvPr>
            <p:cNvCxnSpPr/>
            <p:nvPr/>
          </p:nvCxnSpPr>
          <p:spPr bwMode="auto">
            <a:xfrm>
              <a:off x="12889660" y="2921161"/>
              <a:ext cx="303032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90109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0" grpId="0"/>
      <p:bldP spid="4" grpId="0"/>
      <p:bldP spid="3" grpId="0"/>
      <p:bldP spid="7" grpId="0"/>
      <p:bldP spid="10" grpId="0"/>
      <p:bldP spid="31" grpId="0"/>
      <p:bldP spid="5" grpId="0"/>
      <p:bldP spid="21" grpId="0"/>
      <p:bldP spid="23" grpId="0"/>
      <p:bldP spid="34" grpId="0"/>
      <p:bldP spid="4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그림 2">
            <a:extLst>
              <a:ext uri="{FF2B5EF4-FFF2-40B4-BE49-F238E27FC236}">
                <a16:creationId xmlns:a16="http://schemas.microsoft.com/office/drawing/2014/main" id="{B316AE71-08A3-1BE1-A69A-B8B734334E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A1ADA59-68DB-7345-EA3B-5FE2540D8A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888" y="1196975"/>
            <a:ext cx="10944225" cy="4417428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t">
            <a:spAutoFit/>
          </a:bodyPr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They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also</a:t>
            </a:r>
            <a:r>
              <a:rPr lang="en-US" altLang="ko-KR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found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that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happy images helped their sales, </a:t>
            </a:r>
            <a:endParaRPr lang="en-US" dirty="0">
              <a:cs typeface="Arial"/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so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they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began</a:t>
            </a:r>
            <a:r>
              <a:rPr lang="en-US" altLang="ko-KR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using smiling models in their</a:t>
            </a:r>
            <a:endParaRPr lang="en-US">
              <a:cs typeface="Arial"/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advertisements.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Official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 images </a:t>
            </a:r>
            <a:r>
              <a:rPr lang="en-US" sz="3400" u="heavy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followed suit</a:t>
            </a: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, </a:t>
            </a:r>
            <a:endParaRPr lang="en-US" dirty="0">
              <a:cs typeface="Arial"/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and by the 1950s, presidents were smiling in their </a:t>
            </a:r>
            <a:endParaRPr lang="en-US">
              <a:cs typeface="Arial"/>
            </a:endParaRPr>
          </a:p>
          <a:p>
            <a:pPr>
              <a:lnSpc>
                <a:spcPct val="170000"/>
              </a:lnSpc>
              <a:spcBef>
                <a:spcPts val="20"/>
              </a:spcBef>
              <a:buNone/>
              <a:defRPr/>
            </a:pPr>
            <a:r>
              <a:rPr lang="en-US" sz="3400" dirty="0">
                <a:uFill>
                  <a:solidFill>
                    <a:srgbClr val="0070C0"/>
                  </a:solidFill>
                </a:uFill>
                <a:latin typeface="Arial"/>
                <a:ea typeface="HY견고딕"/>
                <a:cs typeface="Arial"/>
              </a:rPr>
              <a:t>portraits.</a:t>
            </a:r>
            <a:endParaRPr lang="en-US" dirty="0"/>
          </a:p>
        </p:txBody>
      </p:sp>
      <p:sp>
        <p:nvSpPr>
          <p:cNvPr id="20" name="부제목 2">
            <a:extLst>
              <a:ext uri="{FF2B5EF4-FFF2-40B4-BE49-F238E27FC236}">
                <a16:creationId xmlns:a16="http://schemas.microsoft.com/office/drawing/2014/main" id="{24E4A535-CE9A-1658-6D0B-D0523516AB79}"/>
              </a:ext>
            </a:extLst>
          </p:cNvPr>
          <p:cNvSpPr txBox="1">
            <a:spLocks/>
          </p:cNvSpPr>
          <p:nvPr/>
        </p:nvSpPr>
        <p:spPr bwMode="auto">
          <a:xfrm>
            <a:off x="685246" y="2008440"/>
            <a:ext cx="2423373" cy="432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80000"/>
              </a:lnSpc>
              <a:buNone/>
            </a:pP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= companies</a:t>
            </a:r>
            <a:endParaRPr lang="ko-KR" dirty="0"/>
          </a:p>
        </p:txBody>
      </p:sp>
      <p:sp>
        <p:nvSpPr>
          <p:cNvPr id="4" name="부제목 2">
            <a:extLst>
              <a:ext uri="{FF2B5EF4-FFF2-40B4-BE49-F238E27FC236}">
                <a16:creationId xmlns:a16="http://schemas.microsoft.com/office/drawing/2014/main" id="{0AFE5442-F4BE-7C7B-E75E-EA380A10D355}"/>
              </a:ext>
            </a:extLst>
          </p:cNvPr>
          <p:cNvSpPr txBox="1">
            <a:spLocks/>
          </p:cNvSpPr>
          <p:nvPr/>
        </p:nvSpPr>
        <p:spPr bwMode="auto">
          <a:xfrm>
            <a:off x="3919045" y="2010585"/>
            <a:ext cx="1351029" cy="438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80000"/>
              </a:lnSpc>
              <a:buNone/>
            </a:pPr>
            <a:r>
              <a:rPr lang="ko-KR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접속사</a:t>
            </a:r>
            <a:endParaRPr lang="ko-KR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F8D7BD0-2950-96A3-2730-480314B172EE}"/>
              </a:ext>
            </a:extLst>
          </p:cNvPr>
          <p:cNvSpPr txBox="1"/>
          <p:nvPr/>
        </p:nvSpPr>
        <p:spPr>
          <a:xfrm>
            <a:off x="3709634" y="1433941"/>
            <a:ext cx="7951898" cy="61555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3400" dirty="0">
                <a:solidFill>
                  <a:srgbClr val="0070C0"/>
                </a:solidFill>
                <a:latin typeface="Arial"/>
                <a:ea typeface="맑은 고딕"/>
                <a:cs typeface="Calibri"/>
              </a:rPr>
              <a:t>[                                                          ]</a:t>
            </a:r>
            <a:r>
              <a:rPr lang="en-US" altLang="ko-KR" sz="3400" dirty="0">
                <a:latin typeface="Arial"/>
                <a:ea typeface="HY견고딕"/>
                <a:cs typeface="Arial"/>
              </a:rPr>
              <a:t> </a:t>
            </a:r>
            <a:endParaRPr lang="en-US"/>
          </a:p>
        </p:txBody>
      </p:sp>
      <p:sp>
        <p:nvSpPr>
          <p:cNvPr id="7" name="부제목 2">
            <a:extLst>
              <a:ext uri="{FF2B5EF4-FFF2-40B4-BE49-F238E27FC236}">
                <a16:creationId xmlns:a16="http://schemas.microsoft.com/office/drawing/2014/main" id="{482EB7EC-8D67-FDA6-F8F7-E5086BB7335A}"/>
              </a:ext>
            </a:extLst>
          </p:cNvPr>
          <p:cNvSpPr txBox="1">
            <a:spLocks/>
          </p:cNvSpPr>
          <p:nvPr/>
        </p:nvSpPr>
        <p:spPr bwMode="auto">
          <a:xfrm>
            <a:off x="9106224" y="1979169"/>
            <a:ext cx="2134196" cy="470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80000"/>
              </a:lnSpc>
              <a:buNone/>
            </a:pPr>
            <a:r>
              <a:rPr 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found</a:t>
            </a:r>
            <a:r>
              <a:rPr lang="ko-KR" alt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의</a:t>
            </a: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O</a:t>
            </a:r>
            <a:endParaRPr lang="ko-KR" dirty="0"/>
          </a:p>
        </p:txBody>
      </p:sp>
      <p:sp>
        <p:nvSpPr>
          <p:cNvPr id="10" name="부제목 2">
            <a:extLst>
              <a:ext uri="{FF2B5EF4-FFF2-40B4-BE49-F238E27FC236}">
                <a16:creationId xmlns:a16="http://schemas.microsoft.com/office/drawing/2014/main" id="{C38009F4-99D5-90A7-DDA6-3E2A68F886C7}"/>
              </a:ext>
            </a:extLst>
          </p:cNvPr>
          <p:cNvSpPr txBox="1">
            <a:spLocks/>
          </p:cNvSpPr>
          <p:nvPr/>
        </p:nvSpPr>
        <p:spPr bwMode="auto">
          <a:xfrm>
            <a:off x="1232198" y="2906628"/>
            <a:ext cx="2392576" cy="502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80000"/>
              </a:lnSpc>
              <a:buNone/>
            </a:pP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= companies</a:t>
            </a:r>
            <a:endParaRPr lang="ko-KR" dirty="0"/>
          </a:p>
        </p:txBody>
      </p:sp>
      <p:sp>
        <p:nvSpPr>
          <p:cNvPr id="5" name="부제목 2">
            <a:extLst>
              <a:ext uri="{FF2B5EF4-FFF2-40B4-BE49-F238E27FC236}">
                <a16:creationId xmlns:a16="http://schemas.microsoft.com/office/drawing/2014/main" id="{AF0F3804-23D1-0515-E4E1-9B41E98E0997}"/>
              </a:ext>
            </a:extLst>
          </p:cNvPr>
          <p:cNvSpPr txBox="1">
            <a:spLocks/>
          </p:cNvSpPr>
          <p:nvPr/>
        </p:nvSpPr>
        <p:spPr bwMode="auto">
          <a:xfrm>
            <a:off x="3914407" y="3780581"/>
            <a:ext cx="1753197" cy="417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80000"/>
              </a:lnSpc>
              <a:buNone/>
            </a:pPr>
            <a:r>
              <a:rPr lang="en-US" sz="2200" b="1" dirty="0" err="1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공식적인</a:t>
            </a:r>
            <a:endParaRPr lang="ko-KR" dirty="0" err="1"/>
          </a:p>
        </p:txBody>
      </p:sp>
      <p:sp>
        <p:nvSpPr>
          <p:cNvPr id="21" name="부제목 2">
            <a:extLst>
              <a:ext uri="{FF2B5EF4-FFF2-40B4-BE49-F238E27FC236}">
                <a16:creationId xmlns:a16="http://schemas.microsoft.com/office/drawing/2014/main" id="{10AC4C83-577E-1725-E22A-EE15F010572E}"/>
              </a:ext>
            </a:extLst>
          </p:cNvPr>
          <p:cNvSpPr txBox="1">
            <a:spLocks/>
          </p:cNvSpPr>
          <p:nvPr/>
        </p:nvSpPr>
        <p:spPr bwMode="auto">
          <a:xfrm>
            <a:off x="6729181" y="3778695"/>
            <a:ext cx="4847908" cy="512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>
              <a:lnSpc>
                <a:spcPct val="80000"/>
              </a:lnSpc>
              <a:buNone/>
            </a:pP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follow suit: 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남이</a:t>
            </a: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한대로</a:t>
            </a: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따라</a:t>
            </a:r>
            <a:r>
              <a:rPr 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 </a:t>
            </a:r>
            <a:r>
              <a:rPr lang="ko-KR" altLang="en-US" sz="2200" b="1" dirty="0">
                <a:solidFill>
                  <a:schemeClr val="accent1"/>
                </a:solidFill>
                <a:latin typeface="맑은 고딕"/>
                <a:ea typeface="맑은 고딕"/>
                <a:cs typeface="Calibri"/>
              </a:rPr>
              <a:t>하다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2" name="텍스트 개체 틀 2">
            <a:extLst>
              <a:ext uri="{FF2B5EF4-FFF2-40B4-BE49-F238E27FC236}">
                <a16:creationId xmlns:a16="http://schemas.microsoft.com/office/drawing/2014/main" id="{1C92C1E3-D17B-BD53-D9FB-AAE50F79A96C}"/>
              </a:ext>
            </a:extLst>
          </p:cNvPr>
          <p:cNvSpPr txBox="1">
            <a:spLocks/>
          </p:cNvSpPr>
          <p:nvPr/>
        </p:nvSpPr>
        <p:spPr bwMode="auto">
          <a:xfrm>
            <a:off x="8446957" y="266990"/>
            <a:ext cx="3132629" cy="580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Medium" panose="020B0603020102020204" pitchFamily="34" charset="0"/>
                <a:ea typeface="HY견고딕" panose="02030600000101010101" pitchFamily="18" charset="-127"/>
              </a:defRPr>
            </a:lvl9pPr>
          </a:lstStyle>
          <a:p>
            <a:pPr algn="ctr" eaLnBrk="1" hangingPunct="1">
              <a:lnSpc>
                <a:spcPct val="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en-US" altLang="ko-KR" sz="2000" b="1" dirty="0">
                <a:latin typeface="Arial"/>
                <a:ea typeface="HY견고딕"/>
                <a:cs typeface="Arial"/>
              </a:rPr>
              <a:t>Unit</a:t>
            </a:r>
            <a:r>
              <a:rPr lang="ko-KR" altLang="en-US" sz="2000" b="1" dirty="0">
                <a:latin typeface="Arial"/>
                <a:ea typeface="HY견고딕"/>
                <a:cs typeface="Arial"/>
              </a:rPr>
              <a:t> 3</a:t>
            </a:r>
            <a:r>
              <a:rPr lang="en-US" altLang="ko-KR" sz="2000" b="1" dirty="0">
                <a:latin typeface="Arial"/>
                <a:ea typeface="HY견고딕"/>
                <a:cs typeface="Arial"/>
              </a:rPr>
              <a:t> </a:t>
            </a:r>
            <a:r>
              <a:rPr lang="en-US" sz="2000" b="1" dirty="0">
                <a:latin typeface="Arial"/>
                <a:ea typeface="Cambria"/>
                <a:cs typeface="Arial"/>
              </a:rPr>
              <a:t>The Gift of Art</a:t>
            </a:r>
            <a:r>
              <a:rPr lang="en-US" altLang="ko-KR" sz="2000" b="1" dirty="0">
                <a:latin typeface="Arial"/>
                <a:ea typeface="HY견고딕"/>
                <a:cs typeface="Arial"/>
              </a:rPr>
              <a:t>​</a:t>
            </a:r>
            <a:endParaRPr lang="en-US" dirty="0"/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D2E1C3BD-EC0E-02EF-5473-D8350220A63A}"/>
              </a:ext>
            </a:extLst>
          </p:cNvPr>
          <p:cNvGrpSpPr/>
          <p:nvPr/>
        </p:nvGrpSpPr>
        <p:grpSpPr>
          <a:xfrm flipH="1">
            <a:off x="10661980" y="1950415"/>
            <a:ext cx="319362" cy="197590"/>
            <a:chOff x="12889660" y="2678273"/>
            <a:chExt cx="460465" cy="242888"/>
          </a:xfrm>
        </p:grpSpPr>
        <p:cxnSp>
          <p:nvCxnSpPr>
            <p:cNvPr id="9" name="직선 연결선 8">
              <a:extLst>
                <a:ext uri="{FF2B5EF4-FFF2-40B4-BE49-F238E27FC236}">
                  <a16:creationId xmlns:a16="http://schemas.microsoft.com/office/drawing/2014/main" id="{4F158A5D-4E90-BBD3-B837-9CB3A08A1F25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12889660" y="2678273"/>
              <a:ext cx="0" cy="242888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직선 화살표 연결선 10">
              <a:extLst>
                <a:ext uri="{FF2B5EF4-FFF2-40B4-BE49-F238E27FC236}">
                  <a16:creationId xmlns:a16="http://schemas.microsoft.com/office/drawing/2014/main" id="{61AC44A6-1B81-AC36-A428-461DF68F8AA9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3075650" y="2921161"/>
              <a:ext cx="274475" cy="0"/>
            </a:xfrm>
            <a:prstGeom prst="straightConnector1">
              <a:avLst/>
            </a:prstGeom>
            <a:ln w="254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직선 연결선 11">
              <a:extLst>
                <a:ext uri="{FF2B5EF4-FFF2-40B4-BE49-F238E27FC236}">
                  <a16:creationId xmlns:a16="http://schemas.microsoft.com/office/drawing/2014/main" id="{4A23B8AF-1C5E-5CEA-F188-6CA13F7F886D}"/>
                </a:ext>
              </a:extLst>
            </p:cNvPr>
            <p:cNvCxnSpPr/>
            <p:nvPr/>
          </p:nvCxnSpPr>
          <p:spPr bwMode="auto">
            <a:xfrm>
              <a:off x="12889660" y="2921161"/>
              <a:ext cx="303032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08248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0" grpId="0"/>
      <p:bldP spid="4" grpId="0"/>
      <p:bldP spid="3" grpId="0"/>
      <p:bldP spid="7" grpId="0"/>
      <p:bldP spid="10" grpId="0"/>
      <p:bldP spid="5" grpId="0"/>
      <p:bldP spid="21" grpId="0"/>
    </p:bld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눈금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7976305-4a29-4b79-b1c1-45ca9e5f15eb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문서" ma:contentTypeID="0x010100F508A00A152D2F46B370152D92761D66" ma:contentTypeVersion="11" ma:contentTypeDescription="새 문서를 만듭니다." ma:contentTypeScope="" ma:versionID="1b791d6bb1cce37bbfc6e0a4731bfb7e">
  <xsd:schema xmlns:xsd="http://www.w3.org/2001/XMLSchema" xmlns:xs="http://www.w3.org/2001/XMLSchema" xmlns:p="http://schemas.microsoft.com/office/2006/metadata/properties" xmlns:ns2="f7976305-4a29-4b79-b1c1-45ca9e5f15eb" targetNamespace="http://schemas.microsoft.com/office/2006/metadata/properties" ma:root="true" ma:fieldsID="6a2a3f50e48a8d08fea620c69fd20a6a" ns2:_="">
    <xsd:import namespace="f7976305-4a29-4b79-b1c1-45ca9e5f15e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976305-4a29-4b79-b1c1-45ca9e5f15e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이미지 태그" ma:readOnly="false" ma:fieldId="{5cf76f15-5ced-4ddc-b409-7134ff3c332f}" ma:taxonomyMulti="true" ma:sspId="1af7e10e-6c05-47e7-9f2a-c37a57261e2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콘텐츠 형식"/>
        <xsd:element ref="dc:title" minOccurs="0" maxOccurs="1" ma:index="4" ma:displayName="제목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B8CDBAE-59B5-4EF9-A5B5-DD29292A263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F990CE4-A766-4C72-A953-B64E95350BAF}">
  <ds:schemaRefs>
    <ds:schemaRef ds:uri="http://schemas.microsoft.com/office/2006/metadata/properties"/>
    <ds:schemaRef ds:uri="http://schemas.microsoft.com/office/infopath/2007/PartnerControls"/>
    <ds:schemaRef ds:uri="f7976305-4a29-4b79-b1c1-45ca9e5f15eb"/>
  </ds:schemaRefs>
</ds:datastoreItem>
</file>

<file path=customXml/itemProps3.xml><?xml version="1.0" encoding="utf-8"?>
<ds:datastoreItem xmlns:ds="http://schemas.openxmlformats.org/officeDocument/2006/customXml" ds:itemID="{7F329705-30FA-4E12-8FAF-0F3998ED5BA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7976305-4a29-4b79-b1c1-45ca9e5f15e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5490</TotalTime>
  <Words>570</Words>
  <Application>Microsoft Office PowerPoint</Application>
  <PresentationFormat>와이드스크린</PresentationFormat>
  <Paragraphs>121</Paragraphs>
  <Slides>10</Slides>
  <Notes>8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10</vt:i4>
      </vt:variant>
    </vt:vector>
  </HeadingPairs>
  <TitlesOfParts>
    <vt:vector size="18" baseType="lpstr">
      <vt:lpstr>HY견고딕</vt:lpstr>
      <vt:lpstr>HY중고딕</vt:lpstr>
      <vt:lpstr>맑은 고딕</vt:lpstr>
      <vt:lpstr>Arial</vt:lpstr>
      <vt:lpstr>Arial Black</vt:lpstr>
      <vt:lpstr>Cambria</vt:lpstr>
      <vt:lpstr>Franklin Gothic Medium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김소정</dc:creator>
  <cp:lastModifiedBy>박설희 영어2 Cell</cp:lastModifiedBy>
  <cp:revision>4756</cp:revision>
  <cp:lastPrinted>2012-06-29T08:35:08Z</cp:lastPrinted>
  <dcterms:created xsi:type="dcterms:W3CDTF">2011-12-23T05:36:36Z</dcterms:created>
  <dcterms:modified xsi:type="dcterms:W3CDTF">2024-12-27T10:26:07Z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0x010100F508A00A152D2F46B370152D92761D66</vt:lpwstr>
  </property>
  <property fmtid="{D5CDD505-2E9C-101B-9397-08002B2CF9AE}" pid="3" name="MediaServiceImageTags">
    <vt:lpwstr/>
  </property>
</Properties>
</file>