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29" r:id="rId5"/>
    <p:sldId id="315" r:id="rId6"/>
    <p:sldId id="332" r:id="rId7"/>
    <p:sldId id="356" r:id="rId8"/>
    <p:sldId id="357" r:id="rId9"/>
    <p:sldId id="358" r:id="rId10"/>
    <p:sldId id="359" r:id="rId11"/>
    <p:sldId id="360" r:id="rId12"/>
    <p:sldId id="361" r:id="rId13"/>
    <p:sldId id="330" r:id="rId14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97">
          <p15:clr>
            <a:srgbClr val="A4A3A4"/>
          </p15:clr>
        </p15:guide>
        <p15:guide id="5" pos="847">
          <p15:clr>
            <a:srgbClr val="A4A3A4"/>
          </p15:clr>
        </p15:guide>
        <p15:guide id="6" pos="3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영어2 Cell 서지원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D6"/>
    <a:srgbClr val="6ABAD0"/>
    <a:srgbClr val="FF3399"/>
    <a:srgbClr val="FFFFFF"/>
    <a:srgbClr val="FFE697"/>
    <a:srgbClr val="FFF5F1"/>
    <a:srgbClr val="A780E0"/>
    <a:srgbClr val="FCD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C72F3-D067-4310-99C0-851D981F697F}" v="1" dt="2024-12-30T07:10:05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2" autoAdjust="0"/>
    <p:restoredTop sz="97536" autoAdjust="0"/>
  </p:normalViewPr>
  <p:slideViewPr>
    <p:cSldViewPr>
      <p:cViewPr varScale="1">
        <p:scale>
          <a:sx n="78" d="100"/>
          <a:sy n="78" d="100"/>
        </p:scale>
        <p:origin x="941" y="67"/>
      </p:cViewPr>
      <p:guideLst>
        <p:guide orient="horz" pos="663"/>
        <p:guide orient="horz" pos="1434"/>
        <p:guide pos="1057"/>
        <p:guide pos="7197"/>
        <p:guide pos="847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4DB8650-3FE2-DDB0-1361-E8B6DADBA2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66365E-4EB7-2E7B-6B91-224A0CE9CE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FC7551-CFF5-473F-8519-264E6E34FA22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3F73B9B-1F05-A73C-F130-60984DE6B0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2AF98B57-50C4-DD64-FC30-7352EF7D0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421C39-66BD-499E-0585-562711F10D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934CFD-04EC-5D63-7980-DA583E4AB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E654D4-1C72-4F8C-BD62-61A6E0D417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E654D4-1C72-4F8C-BD62-61A6E0D41725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51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7BAC20-F2B5-3C28-8983-9E7E6E39CB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9E22A818-A115-6563-3B6B-8D87330BE70E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AB00780A-634A-41A3-A5EA-B628DB86C24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8054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24804A7A-B138-553B-DDFB-A188492F23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1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7FEACDC-1019-3209-EDDB-C9E7E0AAC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0731647C-4178-C53A-5488-7B76D5ACCCA6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968DC686-9EC9-9EAD-F715-77178E974BBF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07317286-1659-464F-B6B0-4E890F20D12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36D1A070-F86D-23C5-9D29-C41227ECC546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F5A5FAD5-74D2-3F61-B834-875A02D31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31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37C5D85-E3C4-7F40-CC96-9DC52ACCB9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D5CA6509-7CE4-6693-8CD5-E37B40CEBF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865B9293-A06D-4B86-E3D7-ED9BE58B8D86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40A98A53-F862-C835-BDAE-B6C390CF4489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40A54027-1D0C-4B3B-B3D4-A9A724FB3C8F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65D99D48-BEEF-AE08-6E88-626BB2AB709D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0854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17B55C-8305-BD5E-912A-D3DEA7FDB5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74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88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E1D4CEC1-6A95-12F7-952A-EFAE648651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2005B1FE-BB99-CED1-6881-1BD4F9B69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BBA8E-8D5B-8EEB-897A-EE7694321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2E6117-A267-480E-BC2D-2E003B4AA330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994BF-A90D-4033-CE98-A867DDF75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04EA9-1D16-C55B-A8E9-DCF96EC7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706E47-19B5-46D1-95E6-A431219799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3">
            <a:extLst>
              <a:ext uri="{FF2B5EF4-FFF2-40B4-BE49-F238E27FC236}">
                <a16:creationId xmlns:a16="http://schemas.microsoft.com/office/drawing/2014/main" id="{52F895EF-67B8-41FE-A74D-317FAE88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4450"/>
            <a:ext cx="1220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5F3C96E2-0A17-B248-4F57-5B93F7825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9220" name="부제목 2">
            <a:extLst>
              <a:ext uri="{FF2B5EF4-FFF2-40B4-BE49-F238E27FC236}">
                <a16:creationId xmlns:a16="http://schemas.microsoft.com/office/drawing/2014/main" id="{717219D8-C3B4-09D8-E340-8B83393A2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High</a:t>
            </a:r>
            <a:r>
              <a:rPr lang="ko-KR" altLang="en-US" sz="1400" b="1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676CD22B-65C7-ED0B-B465-5DCC27234696}"/>
              </a:ext>
            </a:extLst>
          </p:cNvPr>
          <p:cNvSpPr txBox="1">
            <a:spLocks/>
          </p:cNvSpPr>
          <p:nvPr/>
        </p:nvSpPr>
        <p:spPr bwMode="auto">
          <a:xfrm>
            <a:off x="8328025" y="228600"/>
            <a:ext cx="3614738" cy="50323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COMMON 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2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223" name="부제목 2">
            <a:extLst>
              <a:ext uri="{FF2B5EF4-FFF2-40B4-BE49-F238E27FC236}">
                <a16:creationId xmlns:a16="http://schemas.microsoft.com/office/drawing/2014/main" id="{DAF44A55-B2B9-83FA-784D-B4B4C3F00FA2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 dirty="0">
                <a:solidFill>
                  <a:srgbClr val="FFE697"/>
                </a:solidFill>
                <a:latin typeface="Arial Black"/>
                <a:ea typeface="고도 B"/>
              </a:rPr>
              <a:t>Unit 2</a:t>
            </a:r>
            <a:endParaRPr lang="ko-KR" altLang="en-US" sz="2400" dirty="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1327532-D8C6-01CC-FEC4-22B35963CA4E}"/>
              </a:ext>
            </a:extLst>
          </p:cNvPr>
          <p:cNvSpPr txBox="1">
            <a:spLocks/>
          </p:cNvSpPr>
          <p:nvPr/>
        </p:nvSpPr>
        <p:spPr bwMode="auto">
          <a:xfrm>
            <a:off x="784225" y="3850965"/>
            <a:ext cx="5567825" cy="78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Read Culture</a:t>
            </a:r>
            <a:endParaRPr lang="en-US" altLang="ko-KR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90DA94D3-149D-6DE7-0EE7-D080850147EA}"/>
              </a:ext>
            </a:extLst>
          </p:cNvPr>
          <p:cNvSpPr txBox="1">
            <a:spLocks/>
          </p:cNvSpPr>
          <p:nvPr/>
        </p:nvSpPr>
        <p:spPr bwMode="auto">
          <a:xfrm>
            <a:off x="784225" y="2614613"/>
            <a:ext cx="892968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6400" b="1" dirty="0">
                <a:latin typeface="Cambria" panose="02040503050406030204" pitchFamily="18" charset="0"/>
              </a:rPr>
              <a:t>My World, Your World</a:t>
            </a:r>
            <a:endParaRPr lang="ko-KR" altLang="en-US" sz="6400" dirty="0">
              <a:latin typeface="Cambria" panose="02040503050406030204" pitchFamily="18" charset="0"/>
              <a:ea typeface="포천 오성과 한음 Bold" pitchFamily="34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그림 4">
            <a:extLst>
              <a:ext uri="{FF2B5EF4-FFF2-40B4-BE49-F238E27FC236}">
                <a16:creationId xmlns:a16="http://schemas.microsoft.com/office/drawing/2014/main" id="{08472ED8-E53F-AA96-516B-5D98FF8C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53FCBA6-C6CE-E450-CD34-D481C9D8A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458054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180000"/>
              </a:lnSpc>
              <a:buNone/>
              <a:defRPr/>
            </a:pPr>
            <a:r>
              <a:rPr lang="en-US" sz="38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HY견고딕"/>
                <a:cs typeface="Arial"/>
              </a:rPr>
              <a:t>History of Food Delivery in Korea</a:t>
            </a:r>
            <a:endParaRPr lang="ko-KR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history of food delivery in Korea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goes back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much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further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than one might imagine.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earliest food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delivered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on record is </a:t>
            </a:r>
            <a:r>
              <a:rPr lang="en-US" sz="3400" i="1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naengmyeon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Joseon era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.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7545442" y="3063941"/>
            <a:ext cx="2488638" cy="36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거슬러 올라가다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2021858" y="3917294"/>
            <a:ext cx="2109851" cy="36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비교급 강조</a:t>
            </a: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163ACD7E-C9B2-9455-6361-3F3CDF0E38BD}"/>
              </a:ext>
            </a:extLst>
          </p:cNvPr>
          <p:cNvSpPr txBox="1">
            <a:spLocks/>
          </p:cNvSpPr>
          <p:nvPr/>
        </p:nvSpPr>
        <p:spPr bwMode="auto">
          <a:xfrm>
            <a:off x="4114700" y="4802803"/>
            <a:ext cx="2772826" cy="35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후치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수식</a:t>
            </a:r>
            <a:endParaRPr lang="ko-KR" dirty="0" err="1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608FD577-11E1-D6DC-6AA8-58FD65E0895C}"/>
              </a:ext>
            </a:extLst>
          </p:cNvPr>
          <p:cNvSpPr txBox="1">
            <a:spLocks/>
          </p:cNvSpPr>
          <p:nvPr/>
        </p:nvSpPr>
        <p:spPr bwMode="auto">
          <a:xfrm>
            <a:off x="1871026" y="5687978"/>
            <a:ext cx="1420791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조선시대</a:t>
            </a:r>
            <a:endParaRPr lang="ko-KR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C6A9C9-6988-A236-E432-D66359E95FB6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172447" y="3862603"/>
            <a:ext cx="852070" cy="290513"/>
            <a:chOff x="8916338" y="2136954"/>
            <a:chExt cx="852070" cy="283934"/>
          </a:xfrm>
        </p:grpSpPr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B9A1ED50-D1EA-137F-008A-E0BECA1BB1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화살표 연결선 5">
              <a:extLst>
                <a:ext uri="{FF2B5EF4-FFF2-40B4-BE49-F238E27FC236}">
                  <a16:creationId xmlns:a16="http://schemas.microsoft.com/office/drawing/2014/main" id="{0059F114-2309-04CA-00B2-6B1810173372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9036FCA6-D6A8-A4EB-951E-C0AEE5EC7B4D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44CCA53-1187-E80C-302B-B53534C28B5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3283010" y="4741561"/>
            <a:ext cx="852070" cy="290513"/>
            <a:chOff x="8916338" y="2136954"/>
            <a:chExt cx="852070" cy="283934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A44721E1-659B-9E3C-E1D5-D16479E893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FEF68526-A041-85F3-2B2E-63AFC49F3116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A375754C-E4EA-2D94-064B-D77AD03E073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ABC7B7-6078-58C1-0293-B18FACD72950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부제목 2">
            <a:extLst>
              <a:ext uri="{FF2B5EF4-FFF2-40B4-BE49-F238E27FC236}">
                <a16:creationId xmlns:a16="http://schemas.microsoft.com/office/drawing/2014/main" id="{275CBF74-EC5F-21B0-DE1C-CA54057F1FF6}"/>
              </a:ext>
            </a:extLst>
          </p:cNvPr>
          <p:cNvSpPr txBox="1">
            <a:spLocks/>
          </p:cNvSpPr>
          <p:nvPr/>
        </p:nvSpPr>
        <p:spPr bwMode="auto">
          <a:xfrm>
            <a:off x="548103" y="4541372"/>
            <a:ext cx="2422922" cy="37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mentions의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8242652" y="3634986"/>
            <a:ext cx="1592120" cy="38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국가 시험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1884194" y="3630910"/>
            <a:ext cx="1166343" cy="30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동료</a:t>
            </a:r>
            <a:endParaRPr lang="ko-KR" dirty="0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35271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his book,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scholar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Yunseok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Hwang (1729-1791) </a:t>
            </a:r>
            <a:endParaRPr lang="ko-KR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mentions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he ordered </a:t>
            </a:r>
            <a:r>
              <a:rPr lang="en-US" sz="3400" i="1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naengmyeon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for lunch with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his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colleagues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on the day after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state examination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July 1768.</a:t>
            </a:r>
            <a:endParaRPr 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4070274" y="1854911"/>
            <a:ext cx="1233274" cy="23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학자</a:t>
            </a: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2341620" y="2758161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CFB4-67E9-D6D3-171B-9DF152F48F29}"/>
              </a:ext>
            </a:extLst>
          </p:cNvPr>
          <p:cNvSpPr txBox="1"/>
          <p:nvPr/>
        </p:nvSpPr>
        <p:spPr>
          <a:xfrm>
            <a:off x="2394935" y="2144052"/>
            <a:ext cx="4297228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50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575DCD20-8671-8B8D-D969-7404449FFF99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D47AB8B-72A2-2A85-F77D-40005E484234}"/>
              </a:ext>
            </a:extLst>
          </p:cNvPr>
          <p:cNvGrpSpPr/>
          <p:nvPr/>
        </p:nvGrpSpPr>
        <p:grpSpPr>
          <a:xfrm flipH="1">
            <a:off x="2565836" y="4462490"/>
            <a:ext cx="460465" cy="242888"/>
            <a:chOff x="12889660" y="2678273"/>
            <a:chExt cx="460465" cy="242888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B764E5B8-3A3B-4EFB-932B-3CF58EC53AB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F190333C-ABB7-C48F-A2AF-328A38AAD6C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E9DA214E-CF64-D0EB-39AC-DBB75DB17034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13313" grpId="0"/>
      <p:bldP spid="3" grpId="0"/>
      <p:bldP spid="7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783638" y="3645719"/>
            <a:ext cx="1731641" cy="49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양반, 귀족</a:t>
            </a:r>
            <a:endParaRPr lang="ko-KR" dirty="0"/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2324223" y="2761587"/>
            <a:ext cx="1048287" cy="42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왕실</a:t>
            </a:r>
            <a:endParaRPr lang="ko-KR" dirty="0" err="1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936414" y="1876377"/>
            <a:ext cx="2134796" cy="43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~인 것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같다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88" y="1063948"/>
            <a:ext cx="10944225" cy="35271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appears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that </a:t>
            </a:r>
            <a:r>
              <a:rPr lang="en-US" sz="3400" i="1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naengmyeon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 summer dish enjoyed 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royal court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 had gained popularity among 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noblemen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 leading to the introduction of delivery 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services. 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5625733" y="1878106"/>
            <a:ext cx="3456301" cy="41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동격을 나타내는 콤마</a:t>
            </a:r>
            <a:endParaRPr lang="ko-K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CFB4-67E9-D6D3-171B-9DF152F48F29}"/>
              </a:ext>
            </a:extLst>
          </p:cNvPr>
          <p:cNvSpPr txBox="1"/>
          <p:nvPr/>
        </p:nvSpPr>
        <p:spPr>
          <a:xfrm>
            <a:off x="1952500" y="3028290"/>
            <a:ext cx="4987221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[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D1CA6678-EF13-BD54-7D77-BA839644E28D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36F42EE-670B-4EA4-ECE9-D46C9104F804}"/>
              </a:ext>
            </a:extLst>
          </p:cNvPr>
          <p:cNvGrpSpPr/>
          <p:nvPr/>
        </p:nvGrpSpPr>
        <p:grpSpPr>
          <a:xfrm>
            <a:off x="2694128" y="3533584"/>
            <a:ext cx="387704" cy="242888"/>
            <a:chOff x="12889660" y="2678273"/>
            <a:chExt cx="460465" cy="242888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72EC8B32-538A-A862-A2CE-169482AEAB6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04D2F69B-40CF-6D6F-DA52-46DD335602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2A7B70BD-5B40-36C1-DC71-E6F20C7FEC0C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부제목 2">
            <a:extLst>
              <a:ext uri="{FF2B5EF4-FFF2-40B4-BE49-F238E27FC236}">
                <a16:creationId xmlns:a16="http://schemas.microsoft.com/office/drawing/2014/main" id="{275CBF74-EC5F-21B0-DE1C-CA54057F1FF6}"/>
              </a:ext>
            </a:extLst>
          </p:cNvPr>
          <p:cNvSpPr txBox="1">
            <a:spLocks/>
          </p:cNvSpPr>
          <p:nvPr/>
        </p:nvSpPr>
        <p:spPr bwMode="auto">
          <a:xfrm>
            <a:off x="3032137" y="3644319"/>
            <a:ext cx="3818133" cy="41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결과를 나타내는 분사구문</a:t>
            </a:r>
            <a:endParaRPr lang="ko-K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8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3313" grpId="0"/>
      <p:bldP spid="3" grpId="0"/>
      <p:bldP spid="7" grpId="0"/>
      <p:bldP spid="17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부제목 2">
            <a:extLst>
              <a:ext uri="{FF2B5EF4-FFF2-40B4-BE49-F238E27FC236}">
                <a16:creationId xmlns:a16="http://schemas.microsoft.com/office/drawing/2014/main" id="{275CBF74-EC5F-21B0-DE1C-CA54057F1FF6}"/>
              </a:ext>
            </a:extLst>
          </p:cNvPr>
          <p:cNvSpPr txBox="1">
            <a:spLocks/>
          </p:cNvSpPr>
          <p:nvPr/>
        </p:nvSpPr>
        <p:spPr bwMode="auto">
          <a:xfrm>
            <a:off x="6490142" y="3629348"/>
            <a:ext cx="2616920" cy="37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ko-KR" sz="2200" b="1" i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naengmyeon</a:t>
            </a:r>
            <a:endParaRPr lang="ko-KR" i="1" err="1">
              <a:solidFill>
                <a:schemeClr val="accent1"/>
              </a:solidFill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5477227" y="2737948"/>
            <a:ext cx="916930" cy="3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441659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</a:t>
            </a:r>
            <a:r>
              <a:rPr lang="en-US" sz="3400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Yuwon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Lee’s book,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is recorded that King </a:t>
            </a:r>
            <a:r>
              <a:rPr lang="en-US" sz="3400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Sunjo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ko-KR" alt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(1790-1834) of Joseon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ordered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his servants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ko-KR" alt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buy </a:t>
            </a:r>
            <a:r>
              <a:rPr lang="en-US" sz="3400" i="1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naengmyeon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and bring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back to the palace </a:t>
            </a:r>
            <a:endParaRPr lang="ko-KR" alt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 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he could eat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while looking at the moon .</a:t>
            </a:r>
            <a:endParaRPr lang="ko-KR" alt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4516144" y="1880588"/>
            <a:ext cx="1175401" cy="36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가주어</a:t>
            </a:r>
          </a:p>
        </p:txBody>
      </p:sp>
      <p:sp>
        <p:nvSpPr>
          <p:cNvPr id="34" name="부제목 2">
            <a:extLst>
              <a:ext uri="{FF2B5EF4-FFF2-40B4-BE49-F238E27FC236}">
                <a16:creationId xmlns:a16="http://schemas.microsoft.com/office/drawing/2014/main" id="{5E29BBD9-02C9-4112-4BF5-6C7BBAE6FB7E}"/>
              </a:ext>
            </a:extLst>
          </p:cNvPr>
          <p:cNvSpPr txBox="1">
            <a:spLocks/>
          </p:cNvSpPr>
          <p:nvPr/>
        </p:nvSpPr>
        <p:spPr bwMode="auto">
          <a:xfrm>
            <a:off x="740346" y="4502903"/>
            <a:ext cx="1520176" cy="30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~하도록</a:t>
            </a:r>
            <a:endParaRPr lang="ko-KR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7947598" y="1887750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진주어</a:t>
            </a:r>
            <a:endParaRPr lang="ko-KR" altLang="en-US" sz="2200" b="1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60800E62-3F54-DF6E-84D5-600AB45CD110}"/>
              </a:ext>
            </a:extLst>
          </p:cNvPr>
          <p:cNvSpPr txBox="1">
            <a:spLocks/>
          </p:cNvSpPr>
          <p:nvPr/>
        </p:nvSpPr>
        <p:spPr bwMode="auto">
          <a:xfrm>
            <a:off x="6714737" y="4509120"/>
            <a:ext cx="2835391" cy="66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동시동작을 나타내는</a:t>
            </a: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분사구문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CFB4-67E9-D6D3-171B-9DF152F48F29}"/>
              </a:ext>
            </a:extLst>
          </p:cNvPr>
          <p:cNvSpPr txBox="1"/>
          <p:nvPr/>
        </p:nvSpPr>
        <p:spPr>
          <a:xfrm>
            <a:off x="4756334" y="3933237"/>
            <a:ext cx="545020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</a:t>
            </a:r>
            <a:r>
              <a:rPr lang="en-US" altLang="ko-KR" sz="3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F5FD8AB-8058-C49A-ECA9-9BC10DBE3B70}"/>
              </a:ext>
            </a:extLst>
          </p:cNvPr>
          <p:cNvGrpSpPr/>
          <p:nvPr/>
        </p:nvGrpSpPr>
        <p:grpSpPr>
          <a:xfrm>
            <a:off x="7496741" y="1786004"/>
            <a:ext cx="635270" cy="260011"/>
            <a:chOff x="-2367464" y="2250183"/>
            <a:chExt cx="443518" cy="242888"/>
          </a:xfrm>
        </p:grpSpPr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37EA637C-C4FC-74A0-9AA1-090B5F67892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-2367464" y="225018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337A0025-1C2E-CC28-EDC6-99E78F8E54C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-2198421" y="249307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8BA37E2C-5AB9-C5D0-ED3F-BC3155052104}"/>
                </a:ext>
              </a:extLst>
            </p:cNvPr>
            <p:cNvCxnSpPr/>
            <p:nvPr/>
          </p:nvCxnSpPr>
          <p:spPr bwMode="auto">
            <a:xfrm>
              <a:off x="-2367464" y="2493071"/>
              <a:ext cx="306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1C614EA-EDC7-12CD-6CB8-6E0CE0EF1636}"/>
              </a:ext>
            </a:extLst>
          </p:cNvPr>
          <p:cNvSpPr txBox="1"/>
          <p:nvPr/>
        </p:nvSpPr>
        <p:spPr>
          <a:xfrm>
            <a:off x="7359296" y="1278699"/>
            <a:ext cx="5450208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7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</a:t>
            </a:r>
            <a:r>
              <a:rPr lang="en-US" altLang="ko-KR" sz="28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DBF92A89-EB1C-55DA-3323-78FDE5D3EAE7}"/>
              </a:ext>
            </a:extLst>
          </p:cNvPr>
          <p:cNvSpPr txBox="1">
            <a:spLocks/>
          </p:cNvSpPr>
          <p:nvPr/>
        </p:nvSpPr>
        <p:spPr bwMode="auto">
          <a:xfrm>
            <a:off x="7500868" y="2736019"/>
            <a:ext cx="916930" cy="3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dirty="0" err="1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1850493" y="3634986"/>
            <a:ext cx="916930" cy="39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O.C.</a:t>
            </a:r>
            <a:endParaRPr lang="ko-KR" altLang="en-US" sz="2200" b="1" dirty="0" err="1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C393BA2B-7FD9-5A85-4907-54BF54188610}"/>
              </a:ext>
            </a:extLst>
          </p:cNvPr>
          <p:cNvSpPr txBox="1">
            <a:spLocks/>
          </p:cNvSpPr>
          <p:nvPr/>
        </p:nvSpPr>
        <p:spPr bwMode="auto">
          <a:xfrm>
            <a:off x="3341809" y="4427217"/>
            <a:ext cx="2616920" cy="37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ko-KR" sz="2200" b="1" i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naengmyeon</a:t>
            </a:r>
            <a:endParaRPr lang="ko-KR" i="1" dirty="0">
              <a:solidFill>
                <a:schemeClr val="accent1"/>
              </a:solidFill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D53DC873-362A-BF63-C2ED-88B56E709CD2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7FEAEA0-B9D4-1BBD-5D1D-E45F1F7E127B}"/>
              </a:ext>
            </a:extLst>
          </p:cNvPr>
          <p:cNvGrpSpPr/>
          <p:nvPr/>
        </p:nvGrpSpPr>
        <p:grpSpPr>
          <a:xfrm flipH="1">
            <a:off x="9475216" y="4450464"/>
            <a:ext cx="348604" cy="242888"/>
            <a:chOff x="12889660" y="2678273"/>
            <a:chExt cx="460465" cy="242888"/>
          </a:xfrm>
        </p:grpSpPr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586D94AC-F273-D51E-AF3B-A153039DFD8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F974A143-5E62-8A05-1E4D-58FCDAC5FAB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2D19CAF5-ED67-0D9D-CEE8-79C507714D35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136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" grpId="0"/>
      <p:bldP spid="34" grpId="0"/>
      <p:bldP spid="7" grpId="0"/>
      <p:bldP spid="14" grpId="0"/>
      <p:bldP spid="17" grpId="0"/>
      <p:bldP spid="6" grpId="0"/>
      <p:bldP spid="9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8317781" y="2744198"/>
            <a:ext cx="2751217" cy="44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분사의 후치수식</a:t>
            </a:r>
            <a:endParaRPr lang="ko-K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263764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late Joseon dynasty scholar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describes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his book the delivery process of </a:t>
            </a:r>
            <a:r>
              <a:rPr lang="en-US" sz="3400" i="1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hyojonggaeng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(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soup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eaten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with the early morning bells),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which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was popular in the 1800s. </a:t>
            </a: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6142375" y="1866437"/>
            <a:ext cx="3068514" cy="38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기술하다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설명하다</a:t>
            </a:r>
            <a:endParaRPr lang="ko-KR" dirty="0" err="1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4509564" y="3627485"/>
            <a:ext cx="3348977" cy="42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 계속적 용법</a:t>
            </a:r>
            <a:endParaRPr lang="ko-KR" dirty="0">
              <a:solidFill>
                <a:schemeClr val="accent1"/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DC356F7-580E-8C0E-CBD5-5EC95359507D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696250" y="2676891"/>
            <a:ext cx="852070" cy="290513"/>
            <a:chOff x="8916338" y="2136954"/>
            <a:chExt cx="852070" cy="283934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6A4AF723-796E-08AF-C57C-3CE368628B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화살표 연결선 34">
              <a:extLst>
                <a:ext uri="{FF2B5EF4-FFF2-40B4-BE49-F238E27FC236}">
                  <a16:creationId xmlns:a16="http://schemas.microsoft.com/office/drawing/2014/main" id="{C26AB2A1-8D1E-E105-BA19-B132DF702704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7E017014-F2CE-5863-5067-28C6CD9D107C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D21A30EB-5A2E-9B83-E327-331721BCB63C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5570287" y="1864140"/>
            <a:ext cx="1592120" cy="38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</a:t>
            </a:r>
            <a:endParaRPr lang="ko-KR" dirty="0" err="1"/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403124" y="5391023"/>
            <a:ext cx="2851328" cy="3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en-US" sz="2200" b="1" i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hyojonggaeng</a:t>
            </a:r>
            <a:endParaRPr lang="ko-KR" i="1" err="1">
              <a:solidFill>
                <a:schemeClr val="accent1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2728724" y="1865644"/>
            <a:ext cx="1201077" cy="43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 err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530606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He reports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famous </a:t>
            </a:r>
            <a:r>
              <a:rPr lang="en-US" sz="3400" i="1" u="heavy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gukbap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restaurants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</a:t>
            </a:r>
            <a:endParaRPr lang="en-US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Namhansanseong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 Gyeonggi-do,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would prepare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i="1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hyojonggaeng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with meat, mushrooms, and other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vegetables,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boil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put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a pot,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deliver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to wealthy homes in Seoul early in the morning.</a:t>
            </a:r>
            <a:endParaRPr lang="ko-KR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7911732" y="2747429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r>
              <a:rPr lang="ko-KR" altLang="en-US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1</a:t>
            </a:r>
            <a:endParaRPr lang="ko-KR" baseline="-25000" dirty="0">
              <a:solidFill>
                <a:schemeClr val="accent1"/>
              </a:solidFill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60800E62-3F54-DF6E-84D5-600AB45CD110}"/>
              </a:ext>
            </a:extLst>
          </p:cNvPr>
          <p:cNvSpPr txBox="1">
            <a:spLocks/>
          </p:cNvSpPr>
          <p:nvPr/>
        </p:nvSpPr>
        <p:spPr bwMode="auto">
          <a:xfrm>
            <a:off x="7935754" y="5460182"/>
            <a:ext cx="2191463" cy="33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reports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altLang="en-US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CFB4-67E9-D6D3-171B-9DF152F48F29}"/>
              </a:ext>
            </a:extLst>
          </p:cNvPr>
          <p:cNvSpPr txBox="1"/>
          <p:nvPr/>
        </p:nvSpPr>
        <p:spPr>
          <a:xfrm>
            <a:off x="2673977" y="1263996"/>
            <a:ext cx="7949362" cy="42319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40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8F50725D-293B-5644-7FDD-6A5273D8A66B}"/>
              </a:ext>
            </a:extLst>
          </p:cNvPr>
          <p:cNvSpPr txBox="1">
            <a:spLocks/>
          </p:cNvSpPr>
          <p:nvPr/>
        </p:nvSpPr>
        <p:spPr bwMode="auto">
          <a:xfrm>
            <a:off x="4060949" y="4509688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r>
              <a:rPr lang="ko-KR" altLang="en-US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3</a:t>
            </a:r>
            <a:endParaRPr lang="ko-KR" baseline="-25000" dirty="0">
              <a:solidFill>
                <a:schemeClr val="accent1"/>
              </a:solidFill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839CAB3A-3C13-DA79-5C32-01C557D4603A}"/>
              </a:ext>
            </a:extLst>
          </p:cNvPr>
          <p:cNvSpPr txBox="1">
            <a:spLocks/>
          </p:cNvSpPr>
          <p:nvPr/>
        </p:nvSpPr>
        <p:spPr bwMode="auto">
          <a:xfrm>
            <a:off x="2818138" y="4511834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r>
              <a:rPr lang="ko-KR" altLang="en-US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2</a:t>
            </a: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0B3926DE-79D5-F639-FE57-B51B7C3AA000}"/>
              </a:ext>
            </a:extLst>
          </p:cNvPr>
          <p:cNvSpPr txBox="1">
            <a:spLocks/>
          </p:cNvSpPr>
          <p:nvPr/>
        </p:nvSpPr>
        <p:spPr bwMode="auto">
          <a:xfrm>
            <a:off x="7916025" y="4511835"/>
            <a:ext cx="1223963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r>
              <a:rPr lang="ko-KR" altLang="en-US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4</a:t>
            </a:r>
            <a:endParaRPr lang="ko-KR" baseline="-25000" dirty="0">
              <a:solidFill>
                <a:schemeClr val="accent1"/>
              </a:solidFill>
            </a:endParaRPr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3E905E5B-79BA-E8D4-6C3E-B08BB09FA334}"/>
              </a:ext>
            </a:extLst>
          </p:cNvPr>
          <p:cNvSpPr txBox="1">
            <a:spLocks/>
          </p:cNvSpPr>
          <p:nvPr/>
        </p:nvSpPr>
        <p:spPr bwMode="auto">
          <a:xfrm>
            <a:off x="4925195" y="3663667"/>
            <a:ext cx="2851328" cy="3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en-US" sz="2200" b="1" i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hyojonggaeng</a:t>
            </a:r>
            <a:endParaRPr lang="ko-KR" i="1" dirty="0">
              <a:solidFill>
                <a:schemeClr val="accent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B1DF8B9-8B13-649C-BB13-9CE5DE00EBC8}"/>
              </a:ext>
            </a:extLst>
          </p:cNvPr>
          <p:cNvGrpSpPr/>
          <p:nvPr/>
        </p:nvGrpSpPr>
        <p:grpSpPr>
          <a:xfrm>
            <a:off x="3950645" y="3771596"/>
            <a:ext cx="1206239" cy="301244"/>
            <a:chOff x="3950645" y="3771596"/>
            <a:chExt cx="1206239" cy="301244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6A4AF723-796E-08AF-C57C-3CE368628B8B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156884" y="3782327"/>
              <a:ext cx="0" cy="29051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7E017014-F2CE-5863-5067-28C6CD9D107C}"/>
                </a:ext>
              </a:extLst>
            </p:cNvPr>
            <p:cNvCxnSpPr/>
            <p:nvPr/>
          </p:nvCxnSpPr>
          <p:spPr bwMode="auto">
            <a:xfrm flipH="1">
              <a:off x="3950645" y="3782328"/>
              <a:ext cx="120623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3AC5A2B2-2F7F-5D92-9AB3-53985039B9B9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965588" y="3771596"/>
              <a:ext cx="0" cy="29051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63FFF636-6ECF-B675-739B-66781DC254FB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3C0D611-DF48-AD5D-5740-E54EF8E709F2}"/>
              </a:ext>
            </a:extLst>
          </p:cNvPr>
          <p:cNvGrpSpPr/>
          <p:nvPr/>
        </p:nvGrpSpPr>
        <p:grpSpPr>
          <a:xfrm flipH="1">
            <a:off x="9706339" y="5388433"/>
            <a:ext cx="348604" cy="242888"/>
            <a:chOff x="12889660" y="2678273"/>
            <a:chExt cx="460465" cy="242888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B0C43A0C-BC1A-C4D5-8525-D2A100FAA74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355BB788-551C-4A4D-B6B2-9AD7E481533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7D047DDB-E1BA-D0D4-7915-E7E531BD37B3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102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3313" grpId="0"/>
      <p:bldP spid="3" grpId="0"/>
      <p:bldP spid="7" grpId="0"/>
      <p:bldP spid="14" grpId="0"/>
      <p:bldP spid="17" grpId="0"/>
      <p:bldP spid="6" grpId="0"/>
      <p:bldP spid="9" grpId="0"/>
      <p:bldP spid="11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1320257" y="5395098"/>
            <a:ext cx="1592120" cy="38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최근에</a:t>
            </a:r>
            <a:endParaRPr lang="ko-K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530606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</a:t>
            </a:r>
            <a:r>
              <a:rPr lang="en-US" sz="3400" i="1" dirty="0" err="1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hyojonggaeng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remained warm, having been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delivered tightly wrapped in cotton. This can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be thought of as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the first “early morning delivery”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Korea,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which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has gained wide popularity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recent years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.</a:t>
            </a:r>
            <a:endParaRPr lang="ko-KR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endParaRPr lang="en-US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1689158" y="4501490"/>
            <a:ext cx="3366483" cy="49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계속적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EECFB4-67E9-D6D3-171B-9DF152F48F29}"/>
              </a:ext>
            </a:extLst>
          </p:cNvPr>
          <p:cNvSpPr txBox="1"/>
          <p:nvPr/>
        </p:nvSpPr>
        <p:spPr>
          <a:xfrm>
            <a:off x="7074259" y="1285461"/>
            <a:ext cx="5352122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[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3425610" y="2750788"/>
            <a:ext cx="3948569" cy="40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이유를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나타내는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분사구문</a:t>
            </a:r>
            <a:endParaRPr lang="en-US" altLang="ko-KR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1096663" y="3627485"/>
            <a:ext cx="2275737" cy="45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로 여겨지다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B99ECC2B-E5F6-207E-7C04-A6DEFF6A81E8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B2978FC-5341-3641-47C9-2AF00605388D}"/>
              </a:ext>
            </a:extLst>
          </p:cNvPr>
          <p:cNvGrpSpPr/>
          <p:nvPr/>
        </p:nvGrpSpPr>
        <p:grpSpPr>
          <a:xfrm flipH="1">
            <a:off x="6880079" y="2715861"/>
            <a:ext cx="348604" cy="209083"/>
            <a:chOff x="12889660" y="2678273"/>
            <a:chExt cx="460465" cy="242888"/>
          </a:xfrm>
        </p:grpSpPr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3F908CF3-7511-CCAE-200A-D180F384D1F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2423B45E-2E59-7CAA-6BCD-AD9456DEA4F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9EACA594-1E89-3270-BA71-F02D648B2C06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969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3313" grpId="0"/>
      <p:bldP spid="17" grpId="0"/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818359" y="4538010"/>
            <a:ext cx="2607020" cy="36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할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필요가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없다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C11A-6344-981C-D9AC-C39E4BE55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441742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These days, delivery service is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available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for every kind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of food imaginable, </a:t>
            </a:r>
            <a:r>
              <a:rPr lang="en-US" dirty="0">
                <a:solidFill>
                  <a:srgbClr val="FF3399"/>
                </a:solidFill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with options ranging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from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hamburgers to steak and even desserts. You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don’t have to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go to a restaurant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since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food can be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delivered right to your home in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less than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an hour.</a:t>
            </a:r>
            <a:endParaRPr lang="en-US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EEFA45E-8E03-2ACE-3D91-40040F29742C}"/>
              </a:ext>
            </a:extLst>
          </p:cNvPr>
          <p:cNvSpPr txBox="1">
            <a:spLocks/>
          </p:cNvSpPr>
          <p:nvPr/>
        </p:nvSpPr>
        <p:spPr bwMode="auto">
          <a:xfrm>
            <a:off x="6570184" y="4518273"/>
            <a:ext cx="1524470" cy="3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~때문에</a:t>
            </a:r>
            <a:endParaRPr lang="ko-KR" dirty="0"/>
          </a:p>
        </p:txBody>
      </p:sp>
      <p:sp>
        <p:nvSpPr>
          <p:cNvPr id="8" name="부제목 2">
            <a:extLst>
              <a:ext uri="{FF2B5EF4-FFF2-40B4-BE49-F238E27FC236}">
                <a16:creationId xmlns:a16="http://schemas.microsoft.com/office/drawing/2014/main" id="{73025531-44CD-3066-EC7A-DAC744E8D6BE}"/>
              </a:ext>
            </a:extLst>
          </p:cNvPr>
          <p:cNvSpPr txBox="1">
            <a:spLocks/>
          </p:cNvSpPr>
          <p:nvPr/>
        </p:nvSpPr>
        <p:spPr bwMode="auto">
          <a:xfrm>
            <a:off x="4590538" y="2766356"/>
            <a:ext cx="4548891" cy="45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with＋명사＋현재분사〔과거분사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〕</a:t>
            </a:r>
            <a:endParaRPr lang="ko-KR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2553769-AAF7-58A9-B1E7-2746D592FC29}"/>
              </a:ext>
            </a:extLst>
          </p:cNvPr>
          <p:cNvGrpSpPr/>
          <p:nvPr/>
        </p:nvGrpSpPr>
        <p:grpSpPr>
          <a:xfrm>
            <a:off x="1340487" y="2547405"/>
            <a:ext cx="1558925" cy="616111"/>
            <a:chOff x="-2407775" y="4074128"/>
            <a:chExt cx="1558925" cy="616111"/>
          </a:xfrm>
        </p:grpSpPr>
        <p:sp>
          <p:nvSpPr>
            <p:cNvPr id="10" name="부제목 2">
              <a:extLst>
                <a:ext uri="{FF2B5EF4-FFF2-40B4-BE49-F238E27FC236}">
                  <a16:creationId xmlns:a16="http://schemas.microsoft.com/office/drawing/2014/main" id="{EE3B2D22-6E68-4180-993A-DF88D317A8B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407775" y="4307651"/>
              <a:ext cx="1558925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 is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  <p:grpSp>
          <p:nvGrpSpPr>
            <p:cNvPr id="11" name="그룹 16">
              <a:extLst>
                <a:ext uri="{FF2B5EF4-FFF2-40B4-BE49-F238E27FC236}">
                  <a16:creationId xmlns:a16="http://schemas.microsoft.com/office/drawing/2014/main" id="{6F557A7E-E7C5-82A5-37BE-F3AFD7B89A50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141377" y="4074128"/>
              <a:ext cx="963612" cy="295275"/>
              <a:chOff x="3738656" y="1239614"/>
              <a:chExt cx="964066" cy="440107"/>
            </a:xfrm>
          </p:grpSpPr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D2BB0103-E9A4-48FB-0605-FDBD0FDB78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C43D0A77-EA03-2B75-883B-10C32D0B1A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3DF8B9A5-A263-5FDE-B332-7899DB5E7768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F175068F-3050-63CE-C0CF-EC6B6C6878C0}"/>
              </a:ext>
            </a:extLst>
          </p:cNvPr>
          <p:cNvSpPr txBox="1">
            <a:spLocks/>
          </p:cNvSpPr>
          <p:nvPr/>
        </p:nvSpPr>
        <p:spPr bwMode="auto">
          <a:xfrm>
            <a:off x="6590062" y="1830242"/>
            <a:ext cx="2170234" cy="3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이용할 수 있는</a:t>
            </a:r>
            <a:endParaRPr 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6E21A070-A389-2D5E-79FA-A63917938C3F}"/>
              </a:ext>
            </a:extLst>
          </p:cNvPr>
          <p:cNvSpPr txBox="1">
            <a:spLocks/>
          </p:cNvSpPr>
          <p:nvPr/>
        </p:nvSpPr>
        <p:spPr bwMode="auto">
          <a:xfrm>
            <a:off x="6436162" y="5384782"/>
            <a:ext cx="2170234" cy="3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보다 적은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21419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76305-4a29-4b79-b1c1-45ca9e5f15e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508A00A152D2F46B370152D92761D66" ma:contentTypeVersion="11" ma:contentTypeDescription="새 문서를 만듭니다." ma:contentTypeScope="" ma:versionID="1b791d6bb1cce37bbfc6e0a4731bfb7e">
  <xsd:schema xmlns:xsd="http://www.w3.org/2001/XMLSchema" xmlns:xs="http://www.w3.org/2001/XMLSchema" xmlns:p="http://schemas.microsoft.com/office/2006/metadata/properties" xmlns:ns2="f7976305-4a29-4b79-b1c1-45ca9e5f15eb" targetNamespace="http://schemas.microsoft.com/office/2006/metadata/properties" ma:root="true" ma:fieldsID="6a2a3f50e48a8d08fea620c69fd20a6a" ns2:_="">
    <xsd:import namespace="f7976305-4a29-4b79-b1c1-45ca9e5f1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76305-4a29-4b79-b1c1-45ca9e5f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8CDBAE-59B5-4EF9-A5B5-DD29292A26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7D48E1-CEC8-4310-B562-37F6BC8A7A3F}">
  <ds:schemaRefs>
    <ds:schemaRef ds:uri="http://purl.org/dc/dcmitype/"/>
    <ds:schemaRef ds:uri="f7976305-4a29-4b79-b1c1-45ca9e5f15eb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4811F43-1ADC-419A-AA4D-44A792C238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76305-4a29-4b79-b1c1-45ca9e5f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5542</TotalTime>
  <Words>491</Words>
  <Application>Microsoft Office PowerPoint</Application>
  <PresentationFormat>와이드스크린</PresentationFormat>
  <Paragraphs>128</Paragraphs>
  <Slides>10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HY견고딕</vt:lpstr>
      <vt:lpstr>HY중고딕</vt:lpstr>
      <vt:lpstr>맑은 고딕</vt:lpstr>
      <vt:lpstr>Arial</vt:lpstr>
      <vt:lpstr>Arial Black</vt:lpstr>
      <vt:lpstr>Cambria</vt:lpstr>
      <vt:lpstr>Franklin Gothic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이현정 영어2 Cell</cp:lastModifiedBy>
  <cp:revision>2986</cp:revision>
  <cp:lastPrinted>2012-06-29T08:35:08Z</cp:lastPrinted>
  <dcterms:created xsi:type="dcterms:W3CDTF">2011-12-23T05:36:36Z</dcterms:created>
  <dcterms:modified xsi:type="dcterms:W3CDTF">2024-12-30T07:10:16Z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0x010100F508A00A152D2F46B370152D92761D66</vt:lpwstr>
  </property>
  <property fmtid="{D5CDD505-2E9C-101B-9397-08002B2CF9AE}" pid="3" name="MediaServiceImageTags">
    <vt:lpwstr/>
  </property>
</Properties>
</file>