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329" r:id="rId5"/>
    <p:sldId id="315" r:id="rId6"/>
    <p:sldId id="350" r:id="rId7"/>
    <p:sldId id="332" r:id="rId8"/>
    <p:sldId id="333" r:id="rId9"/>
    <p:sldId id="334" r:id="rId10"/>
    <p:sldId id="348" r:id="rId11"/>
    <p:sldId id="336" r:id="rId12"/>
    <p:sldId id="340" r:id="rId13"/>
    <p:sldId id="337" r:id="rId14"/>
    <p:sldId id="339" r:id="rId15"/>
    <p:sldId id="341" r:id="rId16"/>
    <p:sldId id="342" r:id="rId17"/>
    <p:sldId id="343" r:id="rId18"/>
    <p:sldId id="344" r:id="rId19"/>
    <p:sldId id="351" r:id="rId20"/>
    <p:sldId id="345" r:id="rId21"/>
    <p:sldId id="352" r:id="rId22"/>
    <p:sldId id="346" r:id="rId23"/>
    <p:sldId id="330" r:id="rId24"/>
  </p:sldIdLst>
  <p:sldSz cx="12192000" cy="6858000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>
          <p15:clr>
            <a:srgbClr val="A4A3A4"/>
          </p15:clr>
        </p15:guide>
        <p15:guide id="2" orient="horz" pos="1434">
          <p15:clr>
            <a:srgbClr val="A4A3A4"/>
          </p15:clr>
        </p15:guide>
        <p15:guide id="3" pos="1057">
          <p15:clr>
            <a:srgbClr val="A4A3A4"/>
          </p15:clr>
        </p15:guide>
        <p15:guide id="4" pos="7197">
          <p15:clr>
            <a:srgbClr val="A4A3A4"/>
          </p15:clr>
        </p15:guide>
        <p15:guide id="5" pos="847">
          <p15:clr>
            <a:srgbClr val="A4A3A4"/>
          </p15:clr>
        </p15:guide>
        <p15:guide id="6" pos="34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영어2 Cell 서지원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D6"/>
    <a:srgbClr val="6ABAD0"/>
    <a:srgbClr val="FF3399"/>
    <a:srgbClr val="FFFFFF"/>
    <a:srgbClr val="FFE697"/>
    <a:srgbClr val="FFF5F1"/>
    <a:srgbClr val="A780E0"/>
    <a:srgbClr val="FCDD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C88BDA-781D-4B97-9162-535BA4292D1C}" v="118" dt="2024-12-30T02:59:55.3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2" autoAdjust="0"/>
    <p:restoredTop sz="97536" autoAdjust="0"/>
  </p:normalViewPr>
  <p:slideViewPr>
    <p:cSldViewPr>
      <p:cViewPr varScale="1">
        <p:scale>
          <a:sx n="78" d="100"/>
          <a:sy n="78" d="100"/>
        </p:scale>
        <p:origin x="370" y="67"/>
      </p:cViewPr>
      <p:guideLst>
        <p:guide orient="horz" pos="663"/>
        <p:guide orient="horz" pos="1434"/>
        <p:guide pos="1057"/>
        <p:guide pos="7197"/>
        <p:guide pos="847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F4DB8650-3FE2-DDB0-1361-E8B6DADBA2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C66365E-4EB7-2E7B-6B91-224A0CE9CEE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FC7551-CFF5-473F-8519-264E6E34FA22}" type="datetimeFigureOut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B3F73B9B-1F05-A73C-F130-60984DE6B0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2AF98B57-50C4-DD64-FC30-7352EF7D0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편집하려면 클릭</a:t>
            </a:r>
          </a:p>
          <a:p>
            <a:pPr lvl="1"/>
            <a:r>
              <a:rPr lang="ko-KR" altLang="en-US" noProof="0"/>
              <a:t>두 번째 수준</a:t>
            </a:r>
          </a:p>
          <a:p>
            <a:pPr lvl="2"/>
            <a:r>
              <a:rPr lang="ko-KR" altLang="en-US" noProof="0"/>
              <a:t>세 번째 수준</a:t>
            </a:r>
          </a:p>
          <a:p>
            <a:pPr lvl="3"/>
            <a:r>
              <a:rPr lang="ko-KR" altLang="en-US" noProof="0"/>
              <a:t>네 번째 수준</a:t>
            </a:r>
          </a:p>
          <a:p>
            <a:pPr lvl="4"/>
            <a:r>
              <a:rPr lang="ko-KR" altLang="en-US" noProof="0"/>
              <a:t>다섯 번째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5421C39-66BD-499E-0585-562711F10D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2934CFD-04EC-5D63-7980-DA583E4ABE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AE654D4-1C72-4F8C-BD62-61A6E0D4172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이미지 개체 틀 1">
            <a:extLst>
              <a:ext uri="{FF2B5EF4-FFF2-40B4-BE49-F238E27FC236}">
                <a16:creationId xmlns:a16="http://schemas.microsoft.com/office/drawing/2014/main" id="{5665BF26-782A-73ED-4D20-F7EEB75EC9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슬라이드 노트 개체 틀 2">
            <a:extLst>
              <a:ext uri="{FF2B5EF4-FFF2-40B4-BE49-F238E27FC236}">
                <a16:creationId xmlns:a16="http://schemas.microsoft.com/office/drawing/2014/main" id="{F787F077-43A9-36E1-C384-DFF3B9193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  <p:sp>
        <p:nvSpPr>
          <p:cNvPr id="15364" name="슬라이드 번호 개체 틀 3">
            <a:extLst>
              <a:ext uri="{FF2B5EF4-FFF2-40B4-BE49-F238E27FC236}">
                <a16:creationId xmlns:a16="http://schemas.microsoft.com/office/drawing/2014/main" id="{42CD4D1C-6C0A-6979-FA0F-7CBBE662DB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732D09D0-ACD5-459C-B478-918EE30F090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슬라이드 이미지 개체 틀 1">
            <a:extLst>
              <a:ext uri="{FF2B5EF4-FFF2-40B4-BE49-F238E27FC236}">
                <a16:creationId xmlns:a16="http://schemas.microsoft.com/office/drawing/2014/main" id="{CB489FEF-8F61-E223-4D9F-5AAEBD19AF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슬라이드 노트 개체 틀 2">
            <a:extLst>
              <a:ext uri="{FF2B5EF4-FFF2-40B4-BE49-F238E27FC236}">
                <a16:creationId xmlns:a16="http://schemas.microsoft.com/office/drawing/2014/main" id="{06EA5052-4787-62A7-BB46-07871EA50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484" name="슬라이드 번호 개체 틀 3">
            <a:extLst>
              <a:ext uri="{FF2B5EF4-FFF2-40B4-BE49-F238E27FC236}">
                <a16:creationId xmlns:a16="http://schemas.microsoft.com/office/drawing/2014/main" id="{8E711D86-05D5-BFCA-56BD-81450B706A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242D429-23AA-4D67-A788-CA810456071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>
            <a:extLst>
              <a:ext uri="{FF2B5EF4-FFF2-40B4-BE49-F238E27FC236}">
                <a16:creationId xmlns:a16="http://schemas.microsoft.com/office/drawing/2014/main" id="{093BFE0F-2445-3459-E4FC-91732FDA1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슬라이드 노트 개체 틀 2">
            <a:extLst>
              <a:ext uri="{FF2B5EF4-FFF2-40B4-BE49-F238E27FC236}">
                <a16:creationId xmlns:a16="http://schemas.microsoft.com/office/drawing/2014/main" id="{9AB7CE9C-4FCC-F344-A4CF-FE666A1DD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5604" name="슬라이드 번호 개체 틀 3">
            <a:extLst>
              <a:ext uri="{FF2B5EF4-FFF2-40B4-BE49-F238E27FC236}">
                <a16:creationId xmlns:a16="http://schemas.microsoft.com/office/drawing/2014/main" id="{50224195-970F-16EC-B77F-E5EE6D4CF7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06959AB2-F71A-4AC0-8C46-BD688727B753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>
            <a:extLst>
              <a:ext uri="{FF2B5EF4-FFF2-40B4-BE49-F238E27FC236}">
                <a16:creationId xmlns:a16="http://schemas.microsoft.com/office/drawing/2014/main" id="{093BFE0F-2445-3459-E4FC-91732FDA1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슬라이드 노트 개체 틀 2">
            <a:extLst>
              <a:ext uri="{FF2B5EF4-FFF2-40B4-BE49-F238E27FC236}">
                <a16:creationId xmlns:a16="http://schemas.microsoft.com/office/drawing/2014/main" id="{9AB7CE9C-4FCC-F344-A4CF-FE666A1DD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5604" name="슬라이드 번호 개체 틀 3">
            <a:extLst>
              <a:ext uri="{FF2B5EF4-FFF2-40B4-BE49-F238E27FC236}">
                <a16:creationId xmlns:a16="http://schemas.microsoft.com/office/drawing/2014/main" id="{50224195-970F-16EC-B77F-E5EE6D4CF7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06959AB2-F71A-4AC0-8C46-BD688727B753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311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>
            <a:extLst>
              <a:ext uri="{FF2B5EF4-FFF2-40B4-BE49-F238E27FC236}">
                <a16:creationId xmlns:a16="http://schemas.microsoft.com/office/drawing/2014/main" id="{093BFE0F-2445-3459-E4FC-91732FDA1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슬라이드 노트 개체 틀 2">
            <a:extLst>
              <a:ext uri="{FF2B5EF4-FFF2-40B4-BE49-F238E27FC236}">
                <a16:creationId xmlns:a16="http://schemas.microsoft.com/office/drawing/2014/main" id="{9AB7CE9C-4FCC-F344-A4CF-FE666A1DD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5604" name="슬라이드 번호 개체 틀 3">
            <a:extLst>
              <a:ext uri="{FF2B5EF4-FFF2-40B4-BE49-F238E27FC236}">
                <a16:creationId xmlns:a16="http://schemas.microsoft.com/office/drawing/2014/main" id="{50224195-970F-16EC-B77F-E5EE6D4CF7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06959AB2-F71A-4AC0-8C46-BD688727B753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8609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B7BAC20-F2B5-3C28-8983-9E7E6E39CB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5">
            <a:extLst>
              <a:ext uri="{FF2B5EF4-FFF2-40B4-BE49-F238E27FC236}">
                <a16:creationId xmlns:a16="http://schemas.microsoft.com/office/drawing/2014/main" id="{9E22A818-A115-6563-3B6B-8D87330BE70E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AB00780A-634A-41A3-A5EA-B628DB86C241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25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9456374" y="146398"/>
            <a:ext cx="2496277" cy="258266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78054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>
            <a:extLst>
              <a:ext uri="{FF2B5EF4-FFF2-40B4-BE49-F238E27FC236}">
                <a16:creationId xmlns:a16="http://schemas.microsoft.com/office/drawing/2014/main" id="{24804A7A-B138-553B-DDFB-A188492F23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3" y="-61913"/>
            <a:ext cx="12379326" cy="698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61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7FEACDC-1019-3209-EDDB-C9E7E0AAC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F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모서리가 둥근 직사각형 7">
            <a:extLst>
              <a:ext uri="{FF2B5EF4-FFF2-40B4-BE49-F238E27FC236}">
                <a16:creationId xmlns:a16="http://schemas.microsoft.com/office/drawing/2014/main" id="{0731647C-4178-C53A-5488-7B76D5ACCCA6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968DC686-9EC9-9EAD-F715-77178E974BBF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07317286-1659-464F-B6B0-4E890F20D121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5" name="모서리가 둥근 직사각형 9">
            <a:extLst>
              <a:ext uri="{FF2B5EF4-FFF2-40B4-BE49-F238E27FC236}">
                <a16:creationId xmlns:a16="http://schemas.microsoft.com/office/drawing/2014/main" id="{36D1A070-F86D-23C5-9D29-C41227ECC546}"/>
              </a:ext>
            </a:extLst>
          </p:cNvPr>
          <p:cNvSpPr/>
          <p:nvPr userDrawn="1"/>
        </p:nvSpPr>
        <p:spPr>
          <a:xfrm>
            <a:off x="8015288" y="160338"/>
            <a:ext cx="3984625" cy="431800"/>
          </a:xfrm>
          <a:prstGeom prst="roundRect">
            <a:avLst>
              <a:gd name="adj" fmla="val 43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pic>
        <p:nvPicPr>
          <p:cNvPr id="6" name="그림 10">
            <a:extLst>
              <a:ext uri="{FF2B5EF4-FFF2-40B4-BE49-F238E27FC236}">
                <a16:creationId xmlns:a16="http://schemas.microsoft.com/office/drawing/2014/main" id="{F5A5FAD5-74D2-3F61-B834-875A02D31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88" y="-3175"/>
            <a:ext cx="13144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2">
                    <a:lumMod val="2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431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37C5D85-E3C4-7F40-CC96-9DC52ACCB9D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" name="Picture 3" descr="C:\Users\VS\Desktop\Untitled-3.png">
            <a:extLst>
              <a:ext uri="{FF2B5EF4-FFF2-40B4-BE49-F238E27FC236}">
                <a16:creationId xmlns:a16="http://schemas.microsoft.com/office/drawing/2014/main" id="{D5CA6509-7CE4-6693-8CD5-E37B40CEBF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688" y="176213"/>
            <a:ext cx="8636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8">
            <a:extLst>
              <a:ext uri="{FF2B5EF4-FFF2-40B4-BE49-F238E27FC236}">
                <a16:creationId xmlns:a16="http://schemas.microsoft.com/office/drawing/2014/main" id="{865B9293-A06D-4B86-E3D7-ED9BE58B8D86}"/>
              </a:ext>
            </a:extLst>
          </p:cNvPr>
          <p:cNvSpPr/>
          <p:nvPr userDrawn="1"/>
        </p:nvSpPr>
        <p:spPr>
          <a:xfrm>
            <a:off x="144463" y="666750"/>
            <a:ext cx="11903075" cy="6091238"/>
          </a:xfrm>
          <a:prstGeom prst="roundRect">
            <a:avLst>
              <a:gd name="adj" fmla="val 2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40A98A53-F862-C835-BDAE-B6C390CF4489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40A54027-1D0C-4B3B-B3D4-A9A724FB3C8F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6" name="모서리가 둥근 직사각형 10">
            <a:extLst>
              <a:ext uri="{FF2B5EF4-FFF2-40B4-BE49-F238E27FC236}">
                <a16:creationId xmlns:a16="http://schemas.microsoft.com/office/drawing/2014/main" id="{65D99D48-BEEF-AE08-6E88-626BB2AB709D}"/>
              </a:ext>
            </a:extLst>
          </p:cNvPr>
          <p:cNvSpPr/>
          <p:nvPr userDrawn="1"/>
        </p:nvSpPr>
        <p:spPr>
          <a:xfrm>
            <a:off x="239713" y="742950"/>
            <a:ext cx="11710987" cy="5905500"/>
          </a:xfrm>
          <a:prstGeom prst="roundRect">
            <a:avLst>
              <a:gd name="adj" fmla="val 1954"/>
            </a:avLst>
          </a:prstGeom>
          <a:noFill/>
          <a:ln>
            <a:solidFill>
              <a:schemeClr val="bg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7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880368" y="892622"/>
            <a:ext cx="9817531" cy="520154"/>
          </a:xfrm>
        </p:spPr>
        <p:txBody>
          <a:bodyPr rtlCol="0" anchor="ctr">
            <a:normAutofit/>
          </a:bodyPr>
          <a:lstStyle>
            <a:lvl1pPr>
              <a:defRPr lang="ko-KR" altLang="en-US" sz="2800" b="0" baseline="0" dirty="0">
                <a:solidFill>
                  <a:schemeClr val="tx1"/>
                </a:solidFill>
                <a:effectLst/>
                <a:latin typeface="+mn-ea"/>
                <a:cs typeface="+mj-cs"/>
              </a:defRPr>
            </a:lvl1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8592278" y="146398"/>
            <a:ext cx="2542861" cy="330274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00854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917B55C-8305-BD5E-912A-D3DEA7FDB5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74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88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>
            <a:extLst>
              <a:ext uri="{FF2B5EF4-FFF2-40B4-BE49-F238E27FC236}">
                <a16:creationId xmlns:a16="http://schemas.microsoft.com/office/drawing/2014/main" id="{E1D4CEC1-6A95-12F7-952A-EFAE648651C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>
            <a:extLst>
              <a:ext uri="{FF2B5EF4-FFF2-40B4-BE49-F238E27FC236}">
                <a16:creationId xmlns:a16="http://schemas.microsoft.com/office/drawing/2014/main" id="{2005B1FE-BB99-CED1-6881-1BD4F9B697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3FBBA8E-8D5B-8EEB-897A-EE7694321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F2E6117-A267-480E-BC2D-2E003B4AA330}" type="datetimeFigureOut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7994BF-A90D-4033-CE98-A867DDF757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704EA9-1D16-C55B-A8E9-DCF96EC7C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7706E47-19B5-46D1-95E6-A4312197991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3">
            <a:extLst>
              <a:ext uri="{FF2B5EF4-FFF2-40B4-BE49-F238E27FC236}">
                <a16:creationId xmlns:a16="http://schemas.microsoft.com/office/drawing/2014/main" id="{52F895EF-67B8-41FE-A74D-317FAE88D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4450"/>
            <a:ext cx="12201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5F3C96E2-0A17-B248-4F57-5B93F7825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</a:endParaRPr>
          </a:p>
        </p:txBody>
      </p:sp>
      <p:sp>
        <p:nvSpPr>
          <p:cNvPr id="9220" name="부제목 2">
            <a:extLst>
              <a:ext uri="{FF2B5EF4-FFF2-40B4-BE49-F238E27FC236}">
                <a16:creationId xmlns:a16="http://schemas.microsoft.com/office/drawing/2014/main" id="{717219D8-C3B4-09D8-E340-8B83393A2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8063" y="188913"/>
            <a:ext cx="13922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High</a:t>
            </a:r>
            <a:r>
              <a:rPr lang="ko-KR" altLang="en-US" sz="1400" b="1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School</a:t>
            </a:r>
            <a:endParaRPr lang="ko-KR" altLang="en-US" sz="1400" b="1">
              <a:solidFill>
                <a:schemeClr val="bg1"/>
              </a:solidFill>
              <a:latin typeface="Cambria" panose="02040503050406030204" pitchFamily="18" charset="0"/>
              <a:ea typeface=" 윤명조440" pitchFamily="18" charset="-127"/>
            </a:endParaRPr>
          </a:p>
        </p:txBody>
      </p:sp>
      <p:sp>
        <p:nvSpPr>
          <p:cNvPr id="9221" name="부제목 2">
            <a:extLst>
              <a:ext uri="{FF2B5EF4-FFF2-40B4-BE49-F238E27FC236}">
                <a16:creationId xmlns:a16="http://schemas.microsoft.com/office/drawing/2014/main" id="{676CD22B-65C7-ED0B-B465-5DCC27234696}"/>
              </a:ext>
            </a:extLst>
          </p:cNvPr>
          <p:cNvSpPr txBox="1">
            <a:spLocks/>
          </p:cNvSpPr>
          <p:nvPr/>
        </p:nvSpPr>
        <p:spPr bwMode="auto">
          <a:xfrm>
            <a:off x="8328025" y="228600"/>
            <a:ext cx="3614738" cy="503238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Arial"/>
                <a:ea typeface="Yoon가변 윤고딕 160_OTF"/>
                <a:cs typeface="Arial"/>
              </a:rPr>
              <a:t>COMMON ENGLISH </a:t>
            </a:r>
            <a:r>
              <a:rPr lang="en-US" altLang="ko-KR" sz="4000" b="1" dirty="0">
                <a:solidFill>
                  <a:schemeClr val="tx2">
                    <a:lumMod val="75000"/>
                  </a:schemeClr>
                </a:solidFill>
                <a:latin typeface="Arial"/>
                <a:ea typeface="Yoon가변 윤고딕 160_OTF"/>
                <a:cs typeface="Arial"/>
              </a:rPr>
              <a:t>2</a:t>
            </a:r>
            <a:endParaRPr lang="ko-KR" altLang="en-US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Yoon가변 윤고딕 160_OTF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9222" name="부제목 2">
            <a:extLst>
              <a:ext uri="{FF2B5EF4-FFF2-40B4-BE49-F238E27FC236}">
                <a16:creationId xmlns:a16="http://schemas.microsoft.com/office/drawing/2014/main" id="{F1B6E998-627F-0601-7D17-986BBF5827F0}"/>
              </a:ext>
            </a:extLst>
          </p:cNvPr>
          <p:cNvSpPr txBox="1">
            <a:spLocks/>
          </p:cNvSpPr>
          <p:nvPr/>
        </p:nvSpPr>
        <p:spPr bwMode="auto">
          <a:xfrm>
            <a:off x="1502062" y="2614613"/>
            <a:ext cx="7633134" cy="119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spcBef>
                <a:spcPts val="20"/>
              </a:spcBef>
              <a:buNone/>
            </a:pPr>
            <a:r>
              <a:rPr lang="en-US" sz="7000" b="1" dirty="0">
                <a:latin typeface="Cambria"/>
                <a:ea typeface="Cambria"/>
              </a:rPr>
              <a:t>The Road Ahead</a:t>
            </a:r>
            <a:endParaRPr lang="ko-KR" dirty="0"/>
          </a:p>
        </p:txBody>
      </p:sp>
      <p:sp>
        <p:nvSpPr>
          <p:cNvPr id="9223" name="부제목 2">
            <a:extLst>
              <a:ext uri="{FF2B5EF4-FFF2-40B4-BE49-F238E27FC236}">
                <a16:creationId xmlns:a16="http://schemas.microsoft.com/office/drawing/2014/main" id="{DAF44A55-B2B9-83FA-784D-B4B4C3F00FA2}"/>
              </a:ext>
            </a:extLst>
          </p:cNvPr>
          <p:cNvSpPr txBox="1">
            <a:spLocks/>
          </p:cNvSpPr>
          <p:nvPr/>
        </p:nvSpPr>
        <p:spPr bwMode="auto">
          <a:xfrm>
            <a:off x="766763" y="871538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400">
                <a:solidFill>
                  <a:srgbClr val="FFE697"/>
                </a:solidFill>
                <a:latin typeface="Arial Black" panose="020B0A04020102020204" pitchFamily="34" charset="0"/>
                <a:ea typeface="고도 B" pitchFamily="50" charset="-127"/>
              </a:rPr>
              <a:t>Unit 1</a:t>
            </a:r>
            <a:endParaRPr lang="ko-KR" altLang="en-US" sz="2400">
              <a:solidFill>
                <a:srgbClr val="FFE697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  <p:sp>
        <p:nvSpPr>
          <p:cNvPr id="9224" name="부제목 2">
            <a:extLst>
              <a:ext uri="{FF2B5EF4-FFF2-40B4-BE49-F238E27FC236}">
                <a16:creationId xmlns:a16="http://schemas.microsoft.com/office/drawing/2014/main" id="{31327532-D8C6-01CC-FEC4-22B35963CA4E}"/>
              </a:ext>
            </a:extLst>
          </p:cNvPr>
          <p:cNvSpPr txBox="1">
            <a:spLocks/>
          </p:cNvSpPr>
          <p:nvPr/>
        </p:nvSpPr>
        <p:spPr bwMode="auto">
          <a:xfrm>
            <a:off x="1636713" y="3805238"/>
            <a:ext cx="23828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b="1">
                <a:solidFill>
                  <a:schemeClr val="accent1"/>
                </a:solidFill>
                <a:latin typeface="맑은 고딕" panose="020B0503020000020004" pitchFamily="34" charset="-127"/>
                <a:ea typeface="맑은 고딕" panose="020B0503020000020004" pitchFamily="34" charset="-127"/>
                <a:cs typeface="Calibri" panose="020F0502020204030204" pitchFamily="34" charset="0"/>
              </a:rPr>
              <a:t>Reading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그림 2">
            <a:extLst>
              <a:ext uri="{FF2B5EF4-FFF2-40B4-BE49-F238E27FC236}">
                <a16:creationId xmlns:a16="http://schemas.microsoft.com/office/drawing/2014/main" id="{58E9A816-4A90-C14C-BFB6-DACB24A0B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C6DFC9-E68E-5806-7E55-4BC221C15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0925"/>
            <a:ext cx="10944225" cy="483517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altLang="ko-KR" sz="3400" dirty="0">
                <a:latin typeface="Arial"/>
                <a:ea typeface="HY견고딕"/>
                <a:cs typeface="Arial"/>
              </a:rPr>
              <a:t>At </a:t>
            </a:r>
            <a:r>
              <a:rPr lang="en-US" altLang="ko-KR" sz="3400" dirty="0">
                <a:highlight>
                  <a:srgbClr val="6ABAD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such a young age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, you </a:t>
            </a:r>
            <a:r>
              <a:rPr lang="en-US" sz="3400" dirty="0">
                <a:latin typeface="Arial"/>
                <a:ea typeface="HY견고딕"/>
                <a:cs typeface="Arial"/>
              </a:rPr>
              <a:t>probably don’t have certain </a:t>
            </a:r>
            <a:endParaRPr lang="ko-KR" altLang="en-US" sz="3400" dirty="0"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skills</a:t>
            </a:r>
            <a:r>
              <a:rPr lang="en-US" sz="3400" dirty="0">
                <a:highlight>
                  <a:srgbClr val="6ABAD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400" dirty="0">
                <a:latin typeface="Arial"/>
                <a:ea typeface="HY견고딕"/>
                <a:cs typeface="Arial"/>
              </a:rPr>
              <a:t> your technical knowledge might be at a beginner </a:t>
            </a:r>
            <a:endParaRPr lang="ko-KR" altLang="en-US" sz="3400" dirty="0"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level, or your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physical conditioning</a:t>
            </a:r>
            <a:r>
              <a:rPr lang="en-US" sz="3400" dirty="0">
                <a:latin typeface="Arial"/>
                <a:ea typeface="HY견고딕"/>
                <a:cs typeface="Arial"/>
              </a:rPr>
              <a:t> might need work. </a:t>
            </a:r>
            <a:endParaRPr lang="ko-KR" altLang="en-US" sz="3400" dirty="0"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Noticing these gaps</a:t>
            </a:r>
            <a:r>
              <a:rPr lang="en-US" sz="3400" dirty="0">
                <a:latin typeface="Arial"/>
                <a:ea typeface="HY견고딕"/>
                <a:cs typeface="Arial"/>
              </a:rPr>
              <a:t> will help you in the next steps </a:t>
            </a:r>
            <a:endParaRPr lang="ko-KR" altLang="en-US" sz="3400" dirty="0"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of your map.</a:t>
            </a:r>
            <a:endParaRPr lang="ko-KR" altLang="en-US" sz="3400" dirty="0">
              <a:latin typeface="Arial"/>
              <a:ea typeface="HY견고딕"/>
              <a:cs typeface="Arial"/>
            </a:endParaRPr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9167B97B-54E9-CBF0-DA7C-CC0D92294312}"/>
              </a:ext>
            </a:extLst>
          </p:cNvPr>
          <p:cNvSpPr txBox="1">
            <a:spLocks/>
          </p:cNvSpPr>
          <p:nvPr/>
        </p:nvSpPr>
        <p:spPr bwMode="auto">
          <a:xfrm>
            <a:off x="4268574" y="3827891"/>
            <a:ext cx="1970087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신체적 조절</a:t>
            </a:r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DC6FB80C-4F68-EAAA-4042-667DC9B65E5A}"/>
              </a:ext>
            </a:extLst>
          </p:cNvPr>
          <p:cNvSpPr txBox="1">
            <a:spLocks/>
          </p:cNvSpPr>
          <p:nvPr/>
        </p:nvSpPr>
        <p:spPr bwMode="auto">
          <a:xfrm>
            <a:off x="1050837" y="1899434"/>
            <a:ext cx="5059665" cy="40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such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(a)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＋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형용사＋명사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매우 ~한 </a:t>
            </a:r>
            <a:r>
              <a:rPr lang="ko-KR" sz="2200" b="1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Calibri"/>
              </a:rPr>
              <a:t>…</a:t>
            </a:r>
            <a:endParaRPr lang="ko-KR" dirty="0">
              <a:solidFill>
                <a:schemeClr val="accent1"/>
              </a:solidFill>
              <a:latin typeface="굴림체" panose="020B0609000101010101" pitchFamily="49" charset="-127"/>
              <a:ea typeface="굴림체" panose="020B0609000101010101" pitchFamily="49" charset="-127"/>
              <a:cs typeface="Calibri"/>
            </a:endParaRPr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08756CBF-42AB-5A81-EDDC-B527DA8F4B1D}"/>
              </a:ext>
            </a:extLst>
          </p:cNvPr>
          <p:cNvSpPr txBox="1">
            <a:spLocks/>
          </p:cNvSpPr>
          <p:nvPr/>
        </p:nvSpPr>
        <p:spPr bwMode="auto">
          <a:xfrm>
            <a:off x="1321085" y="2904768"/>
            <a:ext cx="5889393" cy="42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콜론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(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설명이나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세부내용을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덧붙일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때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사용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)</a:t>
            </a:r>
            <a:endParaRPr lang="ko-KR" dirty="0"/>
          </a:p>
        </p:txBody>
      </p:sp>
      <p:sp>
        <p:nvSpPr>
          <p:cNvPr id="15" name="부제목 2">
            <a:extLst>
              <a:ext uri="{FF2B5EF4-FFF2-40B4-BE49-F238E27FC236}">
                <a16:creationId xmlns:a16="http://schemas.microsoft.com/office/drawing/2014/main" id="{240EEB1A-4777-C52B-8C20-AE2196E0AE6C}"/>
              </a:ext>
            </a:extLst>
          </p:cNvPr>
          <p:cNvSpPr txBox="1">
            <a:spLocks/>
          </p:cNvSpPr>
          <p:nvPr/>
        </p:nvSpPr>
        <p:spPr bwMode="auto">
          <a:xfrm>
            <a:off x="1238448" y="4822612"/>
            <a:ext cx="266382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동명사구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주어</a:t>
            </a:r>
            <a:endParaRPr lang="ko-KR" dirty="0" err="1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A36C7FE-33A4-EEB3-A6FC-2451F33BFCAC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9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그림 2">
            <a:extLst>
              <a:ext uri="{FF2B5EF4-FFF2-40B4-BE49-F238E27FC236}">
                <a16:creationId xmlns:a16="http://schemas.microsoft.com/office/drawing/2014/main" id="{5D6A7875-F976-9879-AE61-58B932824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10BAE6-07E7-B244-10D3-D1E286508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0925"/>
            <a:ext cx="11304760" cy="524560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buNone/>
              <a:defRPr/>
            </a:pPr>
            <a:r>
              <a:rPr lang="en-US" b="1" dirty="0">
                <a:solidFill>
                  <a:srgbClr val="002060"/>
                </a:solidFill>
                <a:latin typeface="Arial"/>
                <a:ea typeface="HY견고딕"/>
                <a:cs typeface="Arial"/>
              </a:rPr>
              <a:t>Set Up Goals</a:t>
            </a:r>
            <a:endParaRPr lang="ko-KR" dirty="0"/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   By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comparing</a:t>
            </a:r>
            <a:r>
              <a:rPr lang="en-US" sz="3400" dirty="0">
                <a:latin typeface="Arial"/>
                <a:ea typeface="HY견고딕"/>
                <a:cs typeface="Arial"/>
              </a:rPr>
              <a:t> your strengths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and</a:t>
            </a:r>
            <a:r>
              <a:rPr lang="en-US" sz="3400" dirty="0">
                <a:latin typeface="Arial"/>
                <a:ea typeface="HY견고딕"/>
                <a:cs typeface="Arial"/>
              </a:rPr>
              <a:t> weaknesses, </a:t>
            </a:r>
            <a:endParaRPr lang="en-US" dirty="0"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or the dots and the gaps, your map should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show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you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en-US" dirty="0"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what you possess</a:t>
            </a:r>
            <a:r>
              <a:rPr lang="en-US" sz="3400" dirty="0">
                <a:latin typeface="Arial"/>
                <a:ea typeface="HY견고딕"/>
                <a:cs typeface="Arial"/>
              </a:rPr>
              <a:t> and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what you need to work on</a:t>
            </a:r>
            <a:r>
              <a:rPr lang="en-US" sz="3400" dirty="0">
                <a:latin typeface="Arial"/>
                <a:ea typeface="HY견고딕"/>
                <a:cs typeface="Arial"/>
              </a:rPr>
              <a:t>. </a:t>
            </a:r>
            <a:endParaRPr lang="en-US" dirty="0"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Now,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think of</a:t>
            </a:r>
            <a:r>
              <a:rPr lang="en-US" sz="3400" dirty="0">
                <a:latin typeface="Arial"/>
                <a:ea typeface="HY견고딕"/>
                <a:cs typeface="Arial"/>
              </a:rPr>
              <a:t> a long-term goal, like becoming a musician.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en-US" dirty="0">
              <a:latin typeface="Arial"/>
              <a:ea typeface="HY견고딕"/>
              <a:cs typeface="Arial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45096CC4-045B-2FEF-82F0-8D3571CE9F0E}"/>
              </a:ext>
            </a:extLst>
          </p:cNvPr>
          <p:cNvSpPr txBox="1">
            <a:spLocks/>
          </p:cNvSpPr>
          <p:nvPr/>
        </p:nvSpPr>
        <p:spPr bwMode="auto">
          <a:xfrm>
            <a:off x="2477128" y="2503394"/>
            <a:ext cx="5240244" cy="36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compare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A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and B: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A와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B를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비교하다</a:t>
            </a:r>
            <a:endParaRPr 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026C6931-DCC3-B910-4321-C10E8E56BA3D}"/>
              </a:ext>
            </a:extLst>
          </p:cNvPr>
          <p:cNvSpPr txBox="1">
            <a:spLocks/>
          </p:cNvSpPr>
          <p:nvPr/>
        </p:nvSpPr>
        <p:spPr bwMode="auto">
          <a:xfrm>
            <a:off x="9165945" y="3426758"/>
            <a:ext cx="57467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en-US" altLang="ko-KR" sz="14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FFA04E16-A2B2-E464-0F39-6C00016CD619}"/>
              </a:ext>
            </a:extLst>
          </p:cNvPr>
          <p:cNvSpPr txBox="1">
            <a:spLocks/>
          </p:cNvSpPr>
          <p:nvPr/>
        </p:nvSpPr>
        <p:spPr bwMode="auto">
          <a:xfrm>
            <a:off x="10087723" y="3402387"/>
            <a:ext cx="630051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I.O.</a:t>
            </a:r>
            <a:endParaRPr lang="en-US" altLang="ko-KR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12" name="모서리가 둥근 직사각형 1">
            <a:extLst>
              <a:ext uri="{FF2B5EF4-FFF2-40B4-BE49-F238E27FC236}">
                <a16:creationId xmlns:a16="http://schemas.microsoft.com/office/drawing/2014/main" id="{29B5A081-3FC6-472F-0A0F-A445344F73A2}"/>
              </a:ext>
            </a:extLst>
          </p:cNvPr>
          <p:cNvSpPr/>
          <p:nvPr/>
        </p:nvSpPr>
        <p:spPr>
          <a:xfrm>
            <a:off x="623888" y="2036016"/>
            <a:ext cx="1169987" cy="358775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49F401-7D7C-AA41-6645-08CFE9D431D4}"/>
              </a:ext>
            </a:extLst>
          </p:cNvPr>
          <p:cNvSpPr txBox="1"/>
          <p:nvPr/>
        </p:nvSpPr>
        <p:spPr>
          <a:xfrm>
            <a:off x="432833" y="3783089"/>
            <a:ext cx="10281466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                                                                          </a:t>
            </a:r>
            <a:r>
              <a:rPr lang="en-US" altLang="ko-KR" sz="38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endParaRPr lang="en-US" altLang="ko-KR" sz="3400" dirty="0">
              <a:latin typeface="Arial"/>
              <a:cs typeface="Arial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984A2E8-AF94-E59C-F794-69A519BBDCC2}"/>
              </a:ext>
            </a:extLst>
          </p:cNvPr>
          <p:cNvGrpSpPr/>
          <p:nvPr/>
        </p:nvGrpSpPr>
        <p:grpSpPr>
          <a:xfrm>
            <a:off x="391075" y="3242427"/>
            <a:ext cx="1621677" cy="666415"/>
            <a:chOff x="-2425704" y="4074128"/>
            <a:chExt cx="1621677" cy="666415"/>
          </a:xfrm>
        </p:grpSpPr>
        <p:sp>
          <p:nvSpPr>
            <p:cNvPr id="16" name="부제목 2">
              <a:extLst>
                <a:ext uri="{FF2B5EF4-FFF2-40B4-BE49-F238E27FC236}">
                  <a16:creationId xmlns:a16="http://schemas.microsoft.com/office/drawing/2014/main" id="{1C47FBBA-1071-830F-16EF-C7F212A39BC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2425704" y="4357955"/>
              <a:ext cx="1621677" cy="38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>
                <a:lnSpc>
                  <a:spcPct val="80000"/>
                </a:lnSpc>
                <a:buFont typeface="Arial" panose="020B0604020202020204" pitchFamily="34" charset="0"/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comparing</a:t>
              </a:r>
              <a:endParaRPr lang="en-US" altLang="ko-KR" sz="2200" b="1" dirty="0">
                <a:solidFill>
                  <a:schemeClr val="accent1"/>
                </a:solidFill>
                <a:latin typeface="맑은 고딕" panose="020B0503020000020004" pitchFamily="34" charset="-127"/>
                <a:ea typeface="맑은 고딕" panose="020B0503020000020004" pitchFamily="34" charset="-127"/>
                <a:cs typeface="Calibri" panose="020F0502020204030204" pitchFamily="34" charset="0"/>
              </a:endParaRPr>
            </a:p>
          </p:txBody>
        </p: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6F044BE0-FF19-AB3F-FBA1-BEAC6E5412BE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-2141377" y="4074128"/>
              <a:ext cx="963612" cy="295275"/>
              <a:chOff x="3738656" y="1239614"/>
              <a:chExt cx="964066" cy="440107"/>
            </a:xfrm>
          </p:grpSpPr>
          <p:cxnSp>
            <p:nvCxnSpPr>
              <p:cNvPr id="18" name="직선 연결선 17">
                <a:extLst>
                  <a:ext uri="{FF2B5EF4-FFF2-40B4-BE49-F238E27FC236}">
                    <a16:creationId xmlns:a16="http://schemas.microsoft.com/office/drawing/2014/main" id="{7A0C0027-E2C1-3470-90BB-8C3CBAA088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614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직선 연결선 18">
                <a:extLst>
                  <a:ext uri="{FF2B5EF4-FFF2-40B4-BE49-F238E27FC236}">
                    <a16:creationId xmlns:a16="http://schemas.microsoft.com/office/drawing/2014/main" id="{9C68A481-B7E9-7B42-E387-9F69423D9F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6" y="1251444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부제목 2">
            <a:extLst>
              <a:ext uri="{FF2B5EF4-FFF2-40B4-BE49-F238E27FC236}">
                <a16:creationId xmlns:a16="http://schemas.microsoft.com/office/drawing/2014/main" id="{1CC25D64-88FE-1038-42C3-633AEC76E6BE}"/>
              </a:ext>
            </a:extLst>
          </p:cNvPr>
          <p:cNvSpPr txBox="1">
            <a:spLocks/>
          </p:cNvSpPr>
          <p:nvPr/>
        </p:nvSpPr>
        <p:spPr bwMode="auto">
          <a:xfrm>
            <a:off x="8727440" y="4460222"/>
            <a:ext cx="737627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D.O.</a:t>
            </a:r>
            <a:endParaRPr lang="en-US" altLang="ko-KR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24" name="부제목 2">
            <a:extLst>
              <a:ext uri="{FF2B5EF4-FFF2-40B4-BE49-F238E27FC236}">
                <a16:creationId xmlns:a16="http://schemas.microsoft.com/office/drawing/2014/main" id="{4962E924-CBBF-AE58-EAAA-2D88B8553153}"/>
              </a:ext>
            </a:extLst>
          </p:cNvPr>
          <p:cNvSpPr txBox="1">
            <a:spLocks/>
          </p:cNvSpPr>
          <p:nvPr/>
        </p:nvSpPr>
        <p:spPr bwMode="auto">
          <a:xfrm>
            <a:off x="1534366" y="4449856"/>
            <a:ext cx="404177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관계대명사절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B7933E9D-5952-19B5-2BD6-450ABD4B8699}"/>
              </a:ext>
            </a:extLst>
          </p:cNvPr>
          <p:cNvGrpSpPr/>
          <p:nvPr/>
        </p:nvGrpSpPr>
        <p:grpSpPr>
          <a:xfrm>
            <a:off x="1303481" y="4407928"/>
            <a:ext cx="4470686" cy="242887"/>
            <a:chOff x="1303481" y="4407928"/>
            <a:chExt cx="4470686" cy="242887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6B1656B5-C817-6537-C2BA-3F960370FA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03481" y="4407928"/>
              <a:ext cx="1162709" cy="242887"/>
              <a:chOff x="4439816" y="5617096"/>
              <a:chExt cx="1162709" cy="284162"/>
            </a:xfrm>
          </p:grpSpPr>
          <p:cxnSp>
            <p:nvCxnSpPr>
              <p:cNvPr id="26" name="직선 연결선 25">
                <a:extLst>
                  <a:ext uri="{FF2B5EF4-FFF2-40B4-BE49-F238E27FC236}">
                    <a16:creationId xmlns:a16="http://schemas.microsoft.com/office/drawing/2014/main" id="{EF8EC67F-D19C-417D-CE90-ED588DE95D2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4439816" y="5617096"/>
                <a:ext cx="0" cy="28416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직선 화살표 연결선 26">
                <a:extLst>
                  <a:ext uri="{FF2B5EF4-FFF2-40B4-BE49-F238E27FC236}">
                    <a16:creationId xmlns:a16="http://schemas.microsoft.com/office/drawing/2014/main" id="{7CB8321D-7AF0-C542-A64D-515F9F5E64C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328049" y="5901258"/>
                <a:ext cx="274476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27">
                <a:extLst>
                  <a:ext uri="{FF2B5EF4-FFF2-40B4-BE49-F238E27FC236}">
                    <a16:creationId xmlns:a16="http://schemas.microsoft.com/office/drawing/2014/main" id="{5E2E8B4E-096A-8DC1-AEB4-EBCFE137B66C}"/>
                  </a:ext>
                </a:extLst>
              </p:cNvPr>
              <p:cNvCxnSpPr/>
              <p:nvPr/>
            </p:nvCxnSpPr>
            <p:spPr bwMode="auto">
              <a:xfrm>
                <a:off x="4439816" y="5901258"/>
                <a:ext cx="888233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535B8B5D-F47A-99DF-943F-80CE21EDB4F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4611458" y="4407928"/>
              <a:ext cx="1162709" cy="242887"/>
              <a:chOff x="4439816" y="5617096"/>
              <a:chExt cx="1162709" cy="284162"/>
            </a:xfrm>
          </p:grpSpPr>
          <p:cxnSp>
            <p:nvCxnSpPr>
              <p:cNvPr id="31" name="직선 연결선 30">
                <a:extLst>
                  <a:ext uri="{FF2B5EF4-FFF2-40B4-BE49-F238E27FC236}">
                    <a16:creationId xmlns:a16="http://schemas.microsoft.com/office/drawing/2014/main" id="{F9A94CAB-F284-CB01-D609-561B3D91F0A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4439816" y="5617096"/>
                <a:ext cx="0" cy="28416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직선 화살표 연결선 31">
                <a:extLst>
                  <a:ext uri="{FF2B5EF4-FFF2-40B4-BE49-F238E27FC236}">
                    <a16:creationId xmlns:a16="http://schemas.microsoft.com/office/drawing/2014/main" id="{B151A24C-7E9D-F424-95EA-DE12175A36A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328049" y="5901258"/>
                <a:ext cx="274476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직선 연결선 32">
                <a:extLst>
                  <a:ext uri="{FF2B5EF4-FFF2-40B4-BE49-F238E27FC236}">
                    <a16:creationId xmlns:a16="http://schemas.microsoft.com/office/drawing/2014/main" id="{E0B0B463-BE2C-1308-D681-D5BCF75072D8}"/>
                  </a:ext>
                </a:extLst>
              </p:cNvPr>
              <p:cNvCxnSpPr/>
              <p:nvPr/>
            </p:nvCxnSpPr>
            <p:spPr bwMode="auto">
              <a:xfrm>
                <a:off x="4439816" y="5901258"/>
                <a:ext cx="888233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2EC19D31-9ECA-78F3-44C4-5DBAEBE584D4}"/>
              </a:ext>
            </a:extLst>
          </p:cNvPr>
          <p:cNvGrpSpPr/>
          <p:nvPr/>
        </p:nvGrpSpPr>
        <p:grpSpPr>
          <a:xfrm flipH="1">
            <a:off x="9381187" y="4361263"/>
            <a:ext cx="660685" cy="295275"/>
            <a:chOff x="6935229" y="3538352"/>
            <a:chExt cx="660685" cy="295275"/>
          </a:xfrm>
        </p:grpSpPr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8DD49181-7C69-D596-B7A6-9874581E2E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935229" y="3538352"/>
              <a:ext cx="0" cy="29527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화살표 연결선 36">
              <a:extLst>
                <a:ext uri="{FF2B5EF4-FFF2-40B4-BE49-F238E27FC236}">
                  <a16:creationId xmlns:a16="http://schemas.microsoft.com/office/drawing/2014/main" id="{E0BB62E8-C09C-9652-5CCA-48FFD30E68C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322854" y="3833627"/>
              <a:ext cx="273060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>
              <a:extLst>
                <a:ext uri="{FF2B5EF4-FFF2-40B4-BE49-F238E27FC236}">
                  <a16:creationId xmlns:a16="http://schemas.microsoft.com/office/drawing/2014/main" id="{80148B2C-1D87-3F6E-2BF1-824D0D2E7578}"/>
                </a:ext>
              </a:extLst>
            </p:cNvPr>
            <p:cNvCxnSpPr/>
            <p:nvPr/>
          </p:nvCxnSpPr>
          <p:spPr bwMode="auto">
            <a:xfrm>
              <a:off x="6935229" y="3833627"/>
              <a:ext cx="50416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D8B94F-BBC1-44A0-EC66-5A1F3F7D0F8A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98B51B69-5CF7-D0E3-EC1C-886A494091F2}"/>
              </a:ext>
            </a:extLst>
          </p:cNvPr>
          <p:cNvSpPr txBox="1">
            <a:spLocks/>
          </p:cNvSpPr>
          <p:nvPr/>
        </p:nvSpPr>
        <p:spPr bwMode="auto">
          <a:xfrm>
            <a:off x="1161878" y="5441856"/>
            <a:ext cx="2640588" cy="39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을 생각해 보다</a:t>
            </a:r>
            <a:endParaRPr lang="ko-KR" dirty="0">
              <a:solidFill>
                <a:schemeClr val="accent1"/>
              </a:solidFill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5" grpId="0"/>
      <p:bldP spid="7" grpId="0"/>
      <p:bldP spid="14" grpId="0"/>
      <p:bldP spid="22" grpId="0"/>
      <p:bldP spid="2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그림 2">
            <a:extLst>
              <a:ext uri="{FF2B5EF4-FFF2-40B4-BE49-F238E27FC236}">
                <a16:creationId xmlns:a16="http://schemas.microsoft.com/office/drawing/2014/main" id="{C6C6D02F-48EC-DB30-ADE9-A2DFD02B4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85E7C0-76A0-1751-151C-01B5951FD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86784"/>
            <a:ext cx="10944225" cy="647978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Your goal doesn’t have to be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;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remember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the purpose of having the goal clearly written is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to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map out</a:t>
            </a:r>
            <a:r>
              <a:rPr lang="en-US" sz="3400" dirty="0">
                <a:latin typeface="Arial"/>
                <a:ea typeface="HY견고딕"/>
                <a:cs typeface="Arial"/>
              </a:rPr>
              <a:t> a </a:t>
            </a: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way</a:t>
            </a:r>
            <a:r>
              <a:rPr lang="en-US" sz="3400" dirty="0">
                <a:latin typeface="Arial"/>
                <a:ea typeface="HY견고딕"/>
                <a:cs typeface="Arial"/>
              </a:rPr>
              <a:t> to get there. 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highlight>
                  <a:srgbClr val="6ABAD0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where you want to go</a:t>
            </a:r>
            <a:r>
              <a:rPr lang="en-US" sz="3400" dirty="0">
                <a:latin typeface="Arial"/>
                <a:ea typeface="HY견고딕"/>
                <a:cs typeface="Arial"/>
              </a:rPr>
              <a:t> is an important step, so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the next step is laying out a plan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to push on</a:t>
            </a:r>
            <a:r>
              <a:rPr lang="en-US" sz="3400" dirty="0">
                <a:latin typeface="Arial"/>
                <a:ea typeface="HY견고딕"/>
                <a:cs typeface="Arial"/>
              </a:rPr>
              <a:t> to that goal.</a:t>
            </a:r>
            <a:endParaRPr lang="ko-KR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sz="3400" u="heavy" dirty="0">
              <a:uFill>
                <a:solidFill>
                  <a:srgbClr val="0070C0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AC724AAA-555B-C114-7A5B-952FDFC94090}"/>
              </a:ext>
            </a:extLst>
          </p:cNvPr>
          <p:cNvSpPr txBox="1">
            <a:spLocks/>
          </p:cNvSpPr>
          <p:nvPr/>
        </p:nvSpPr>
        <p:spPr bwMode="auto">
          <a:xfrm>
            <a:off x="6728067" y="3908289"/>
            <a:ext cx="2372752" cy="44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동명사구 주어</a:t>
            </a:r>
            <a:endParaRPr lang="ko-KR" dirty="0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945B59F5-0848-F809-BF91-E66227AF16B8}"/>
              </a:ext>
            </a:extLst>
          </p:cNvPr>
          <p:cNvSpPr txBox="1">
            <a:spLocks/>
          </p:cNvSpPr>
          <p:nvPr/>
        </p:nvSpPr>
        <p:spPr bwMode="auto">
          <a:xfrm>
            <a:off x="619966" y="4889126"/>
            <a:ext cx="404177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목적어로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쓰인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wh-명사절</a:t>
            </a:r>
            <a:endParaRPr lang="ko-KR" dirty="0" err="1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16" name="부제목 2">
            <a:extLst>
              <a:ext uri="{FF2B5EF4-FFF2-40B4-BE49-F238E27FC236}">
                <a16:creationId xmlns:a16="http://schemas.microsoft.com/office/drawing/2014/main" id="{FFE81ACC-CE14-DE3C-24A3-D0BC95E12EE0}"/>
              </a:ext>
            </a:extLst>
          </p:cNvPr>
          <p:cNvSpPr txBox="1">
            <a:spLocks/>
          </p:cNvSpPr>
          <p:nvPr/>
        </p:nvSpPr>
        <p:spPr bwMode="auto">
          <a:xfrm>
            <a:off x="6219825" y="1878292"/>
            <a:ext cx="17335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현실적인</a:t>
            </a:r>
            <a:endParaRPr lang="en-US" altLang="ko-KR" dirty="0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A9C5CA4-A406-C4AE-649B-3510A9865D07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336585" y="1162705"/>
            <a:ext cx="484187" cy="242887"/>
            <a:chOff x="4439816" y="5617096"/>
            <a:chExt cx="1162709" cy="284162"/>
          </a:xfrm>
        </p:grpSpPr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239315E1-4FBC-7C32-091E-AFA9E3EBF7E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39816" y="5617096"/>
              <a:ext cx="0" cy="28416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화살표 연결선 20">
              <a:extLst>
                <a:ext uri="{FF2B5EF4-FFF2-40B4-BE49-F238E27FC236}">
                  <a16:creationId xmlns:a16="http://schemas.microsoft.com/office/drawing/2014/main" id="{01678586-E2B9-FDC3-3EF6-0C056B40764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328049" y="5901258"/>
              <a:ext cx="274476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B29ED13E-55FA-4DAF-A6ED-F2935AEBE4B4}"/>
                </a:ext>
              </a:extLst>
            </p:cNvPr>
            <p:cNvCxnSpPr/>
            <p:nvPr/>
          </p:nvCxnSpPr>
          <p:spPr bwMode="auto">
            <a:xfrm>
              <a:off x="4439816" y="5901258"/>
              <a:ext cx="888233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부제목 2">
            <a:extLst>
              <a:ext uri="{FF2B5EF4-FFF2-40B4-BE49-F238E27FC236}">
                <a16:creationId xmlns:a16="http://schemas.microsoft.com/office/drawing/2014/main" id="{CC16F40E-149B-ED06-199A-AA127F940323}"/>
              </a:ext>
            </a:extLst>
          </p:cNvPr>
          <p:cNvSpPr txBox="1">
            <a:spLocks/>
          </p:cNvSpPr>
          <p:nvPr/>
        </p:nvSpPr>
        <p:spPr bwMode="auto">
          <a:xfrm>
            <a:off x="249331" y="2864410"/>
            <a:ext cx="17335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</a:p>
        </p:txBody>
      </p:sp>
      <p:sp>
        <p:nvSpPr>
          <p:cNvPr id="31" name="부제목 2">
            <a:extLst>
              <a:ext uri="{FF2B5EF4-FFF2-40B4-BE49-F238E27FC236}">
                <a16:creationId xmlns:a16="http://schemas.microsoft.com/office/drawing/2014/main" id="{C302F8F2-CADE-15EA-6C1A-2A47686EB25C}"/>
              </a:ext>
            </a:extLst>
          </p:cNvPr>
          <p:cNvSpPr txBox="1">
            <a:spLocks/>
          </p:cNvSpPr>
          <p:nvPr/>
        </p:nvSpPr>
        <p:spPr bwMode="auto">
          <a:xfrm>
            <a:off x="1109943" y="3841563"/>
            <a:ext cx="17335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계획하다</a:t>
            </a:r>
          </a:p>
        </p:txBody>
      </p:sp>
      <p:sp>
        <p:nvSpPr>
          <p:cNvPr id="33" name="부제목 2">
            <a:extLst>
              <a:ext uri="{FF2B5EF4-FFF2-40B4-BE49-F238E27FC236}">
                <a16:creationId xmlns:a16="http://schemas.microsoft.com/office/drawing/2014/main" id="{F1B6DB6D-8928-10D9-633F-D4145A12CE1A}"/>
              </a:ext>
            </a:extLst>
          </p:cNvPr>
          <p:cNvSpPr txBox="1">
            <a:spLocks/>
          </p:cNvSpPr>
          <p:nvPr/>
        </p:nvSpPr>
        <p:spPr bwMode="auto">
          <a:xfrm>
            <a:off x="6689072" y="5830420"/>
            <a:ext cx="404177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나아가기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위해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부사적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용법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dirty="0"/>
          </a:p>
        </p:txBody>
      </p:sp>
      <p:sp>
        <p:nvSpPr>
          <p:cNvPr id="35" name="부제목 2">
            <a:extLst>
              <a:ext uri="{FF2B5EF4-FFF2-40B4-BE49-F238E27FC236}">
                <a16:creationId xmlns:a16="http://schemas.microsoft.com/office/drawing/2014/main" id="{10FAC2EB-E961-AC1A-7AD5-F72B558BC1FF}"/>
              </a:ext>
            </a:extLst>
          </p:cNvPr>
          <p:cNvSpPr txBox="1">
            <a:spLocks/>
          </p:cNvSpPr>
          <p:nvPr/>
        </p:nvSpPr>
        <p:spPr bwMode="auto">
          <a:xfrm>
            <a:off x="844083" y="998444"/>
            <a:ext cx="6659469" cy="32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앞절과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뒷절이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의미상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밀접한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관련이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있을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때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사용</a:t>
            </a:r>
            <a:endParaRPr lang="ko-KR" altLang="en-US" sz="2200" b="1" err="1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21AF45F6-037D-4C59-1AE2-91A3AABE922E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CA2A14E6-D113-506C-E44F-A4D2CDEF219B}"/>
              </a:ext>
            </a:extLst>
          </p:cNvPr>
          <p:cNvGrpSpPr/>
          <p:nvPr/>
        </p:nvGrpSpPr>
        <p:grpSpPr>
          <a:xfrm>
            <a:off x="4718835" y="3246906"/>
            <a:ext cx="2203636" cy="1660207"/>
            <a:chOff x="4718835" y="3246906"/>
            <a:chExt cx="2203636" cy="166020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EC1D331-6812-BC61-C9D9-84D9783021B4}"/>
                </a:ext>
              </a:extLst>
            </p:cNvPr>
            <p:cNvSpPr txBox="1"/>
            <p:nvPr/>
          </p:nvSpPr>
          <p:spPr>
            <a:xfrm>
              <a:off x="6355465" y="3246906"/>
              <a:ext cx="567006" cy="61555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3400" dirty="0">
                  <a:solidFill>
                    <a:srgbClr val="0070C0"/>
                  </a:solidFill>
                  <a:latin typeface="Arial"/>
                  <a:ea typeface="맑은 고딕"/>
                  <a:cs typeface="Calibri"/>
                </a:rPr>
                <a:t>[  </a:t>
              </a:r>
              <a:endParaRPr lang="en-US" altLang="ko-KR" sz="3400" dirty="0">
                <a:latin typeface="Arial"/>
                <a:cs typeface="Arial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11E22B2-6F57-827D-7242-D93C58285C76}"/>
                </a:ext>
              </a:extLst>
            </p:cNvPr>
            <p:cNvSpPr txBox="1"/>
            <p:nvPr/>
          </p:nvSpPr>
          <p:spPr>
            <a:xfrm>
              <a:off x="4718835" y="4291560"/>
              <a:ext cx="434542" cy="61555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3400" dirty="0">
                  <a:solidFill>
                    <a:srgbClr val="0070C0"/>
                  </a:solidFill>
                  <a:latin typeface="Arial"/>
                  <a:ea typeface="맑은 고딕"/>
                  <a:cs typeface="Calibri"/>
                </a:rPr>
                <a:t>]</a:t>
              </a:r>
              <a:endParaRPr lang="en-US" altLang="ko-KR" sz="3400" dirty="0">
                <a:latin typeface="Arial"/>
                <a:cs typeface="Arial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072A9846-03D0-F24D-A0AD-C39F9983C2AE}"/>
              </a:ext>
            </a:extLst>
          </p:cNvPr>
          <p:cNvGrpSpPr/>
          <p:nvPr/>
        </p:nvGrpSpPr>
        <p:grpSpPr>
          <a:xfrm>
            <a:off x="6514105" y="3776514"/>
            <a:ext cx="434540" cy="291873"/>
            <a:chOff x="6935229" y="3538352"/>
            <a:chExt cx="660685" cy="295275"/>
          </a:xfrm>
        </p:grpSpPr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B65E7EBF-1912-0EAF-7E96-3833058C975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935229" y="3538352"/>
              <a:ext cx="0" cy="29527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05709608-9368-719E-0B99-3FDD89611D1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322854" y="3833627"/>
              <a:ext cx="273060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8F1D39D4-16A5-896D-15A9-7A216762E69A}"/>
                </a:ext>
              </a:extLst>
            </p:cNvPr>
            <p:cNvCxnSpPr/>
            <p:nvPr/>
          </p:nvCxnSpPr>
          <p:spPr bwMode="auto">
            <a:xfrm>
              <a:off x="6935229" y="3833627"/>
              <a:ext cx="50416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7" grpId="0"/>
      <p:bldP spid="16" grpId="0"/>
      <p:bldP spid="25" grpId="0"/>
      <p:bldP spid="31" grpId="0"/>
      <p:bldP spid="33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그림 2">
            <a:extLst>
              <a:ext uri="{FF2B5EF4-FFF2-40B4-BE49-F238E27FC236}">
                <a16:creationId xmlns:a16="http://schemas.microsoft.com/office/drawing/2014/main" id="{C5B01AAD-AFF6-C5F3-B94D-487B7509B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92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51E68A-A603-B146-FBEB-E97F5BF4E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496744"/>
            <a:ext cx="10944225" cy="5829288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ct val="0"/>
              </a:spcBef>
              <a:buNone/>
              <a:defRPr/>
            </a:pPr>
            <a:r>
              <a:rPr lang="en-US" sz="3400" b="1" dirty="0">
                <a:solidFill>
                  <a:srgbClr val="002060"/>
                </a:solidFill>
                <a:latin typeface="Arial"/>
                <a:ea typeface="HY견고딕"/>
                <a:cs typeface="Arial"/>
              </a:rPr>
              <a:t>Fill in the Gaps</a:t>
            </a:r>
            <a:endParaRPr lang="ko-KR" altLang="en-US" dirty="0"/>
          </a:p>
          <a:p>
            <a:pPr>
              <a:lnSpc>
                <a:spcPct val="170000"/>
              </a:lnSpc>
              <a:buNone/>
              <a:defRPr/>
            </a:pPr>
            <a:r>
              <a:rPr lang="en-US" altLang="ko-KR" sz="3400" dirty="0">
                <a:latin typeface="Arial"/>
                <a:ea typeface="HY견고딕"/>
                <a:cs typeface="Arial"/>
              </a:rPr>
              <a:t>   </a:t>
            </a:r>
            <a:r>
              <a:rPr lang="en-US" altLang="ko-KR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reach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r>
              <a:rPr lang="en-US" altLang="ko-KR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your goal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r>
              <a:rPr lang="en-US" altLang="ko-KR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of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r>
              <a:rPr lang="en-US" altLang="ko-KR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becoming a musician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,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altLang="ko-KR" sz="3400" dirty="0">
                <a:latin typeface="Arial"/>
                <a:ea typeface="HY견고딕"/>
                <a:cs typeface="Arial"/>
              </a:rPr>
              <a:t>you need to </a:t>
            </a:r>
            <a:r>
              <a:rPr lang="en-US" altLang="ko-KR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fill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</a:t>
            </a:r>
            <a:r>
              <a:rPr lang="en-US" sz="3400" dirty="0">
                <a:latin typeface="Arial"/>
                <a:ea typeface="HY견고딕"/>
                <a:cs typeface="Arial"/>
              </a:rPr>
              <a:t> the gaps between the dots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create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 path toward your goal. Do you need to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work on</a:t>
            </a:r>
            <a:r>
              <a:rPr lang="en-US" sz="3400" dirty="0">
                <a:latin typeface="Arial"/>
                <a:ea typeface="HY견고딕"/>
                <a:cs typeface="Arial"/>
              </a:rPr>
              <a:t> voice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techniques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set up</a:t>
            </a:r>
            <a:r>
              <a:rPr lang="en-US" sz="3400" dirty="0">
                <a:latin typeface="Arial"/>
                <a:ea typeface="HY견고딕"/>
                <a:cs typeface="Arial"/>
              </a:rPr>
              <a:t> a personal website to promote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yourself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first</a:t>
            </a:r>
            <a:r>
              <a:rPr lang="en-US" sz="3400" dirty="0">
                <a:latin typeface="Arial"/>
                <a:ea typeface="HY견고딕"/>
                <a:cs typeface="Arial"/>
              </a:rPr>
              <a:t>?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61829EB2-4656-038E-8B78-E4C5B37F89E3}"/>
              </a:ext>
            </a:extLst>
          </p:cNvPr>
          <p:cNvSpPr txBox="1">
            <a:spLocks/>
          </p:cNvSpPr>
          <p:nvPr/>
        </p:nvSpPr>
        <p:spPr bwMode="auto">
          <a:xfrm>
            <a:off x="1548287" y="6208960"/>
            <a:ext cx="2242746" cy="37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우선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 맨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먼저</a:t>
            </a:r>
            <a:endParaRPr lang="ko-KR" dirty="0" err="1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24584" name="부제목 2">
            <a:extLst>
              <a:ext uri="{FF2B5EF4-FFF2-40B4-BE49-F238E27FC236}">
                <a16:creationId xmlns:a16="http://schemas.microsoft.com/office/drawing/2014/main" id="{98027920-F871-4B5B-CA05-01125025A9FF}"/>
              </a:ext>
            </a:extLst>
          </p:cNvPr>
          <p:cNvSpPr txBox="1">
            <a:spLocks/>
          </p:cNvSpPr>
          <p:nvPr/>
        </p:nvSpPr>
        <p:spPr bwMode="auto">
          <a:xfrm>
            <a:off x="1713523" y="2310525"/>
            <a:ext cx="3700957" cy="35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spcBef>
                <a:spcPts val="20"/>
              </a:spcBef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도달하기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위해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부사적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용법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altLang="en-US" dirty="0">
              <a:solidFill>
                <a:schemeClr val="accent1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grpSp>
        <p:nvGrpSpPr>
          <p:cNvPr id="24585" name="그룹 6">
            <a:extLst>
              <a:ext uri="{FF2B5EF4-FFF2-40B4-BE49-F238E27FC236}">
                <a16:creationId xmlns:a16="http://schemas.microsoft.com/office/drawing/2014/main" id="{55A09402-887B-B8BA-D6D2-EBC65E2DF65B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5875050" y="1521383"/>
            <a:ext cx="555625" cy="317500"/>
            <a:chOff x="4439816" y="5617096"/>
            <a:chExt cx="1162709" cy="284162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A1E694AB-50E7-CC0B-E01F-14D5CD64E2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39816" y="5617096"/>
              <a:ext cx="0" cy="28416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F87FF1F3-C2D4-2BD2-6C30-00CD63E7DA5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326796" y="5901258"/>
              <a:ext cx="275729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A4B108C1-2670-6BCE-595B-DE3160CE630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439816" y="5901258"/>
              <a:ext cx="88698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부제목 2">
            <a:extLst>
              <a:ext uri="{FF2B5EF4-FFF2-40B4-BE49-F238E27FC236}">
                <a16:creationId xmlns:a16="http://schemas.microsoft.com/office/drawing/2014/main" id="{67FFA464-1E8F-075F-E571-1FEC8E4E8D47}"/>
              </a:ext>
            </a:extLst>
          </p:cNvPr>
          <p:cNvSpPr txBox="1">
            <a:spLocks/>
          </p:cNvSpPr>
          <p:nvPr/>
        </p:nvSpPr>
        <p:spPr bwMode="auto">
          <a:xfrm>
            <a:off x="6208404" y="1317976"/>
            <a:ext cx="1732642" cy="40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동격의 of</a:t>
            </a:r>
            <a:endParaRPr lang="ko-KR" altLang="en-US" dirty="0"/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E1D86CED-EBC0-20C1-7356-C5D42D2976E3}"/>
              </a:ext>
            </a:extLst>
          </p:cNvPr>
          <p:cNvSpPr txBox="1">
            <a:spLocks/>
          </p:cNvSpPr>
          <p:nvPr/>
        </p:nvSpPr>
        <p:spPr bwMode="auto">
          <a:xfrm>
            <a:off x="1552410" y="5215082"/>
            <a:ext cx="2088902" cy="3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등위접속사</a:t>
            </a:r>
            <a:endParaRPr lang="ko-KR" dirty="0"/>
          </a:p>
        </p:txBody>
      </p:sp>
      <p:sp>
        <p:nvSpPr>
          <p:cNvPr id="6" name="모서리가 둥근 직사각형 1">
            <a:extLst>
              <a:ext uri="{FF2B5EF4-FFF2-40B4-BE49-F238E27FC236}">
                <a16:creationId xmlns:a16="http://schemas.microsoft.com/office/drawing/2014/main" id="{9DCCA92D-5898-919A-9DE7-8D780E196A6B}"/>
              </a:ext>
            </a:extLst>
          </p:cNvPr>
          <p:cNvSpPr/>
          <p:nvPr/>
        </p:nvSpPr>
        <p:spPr>
          <a:xfrm>
            <a:off x="619612" y="1871866"/>
            <a:ext cx="1169987" cy="358775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674A876-24B7-8C84-A49E-3F10411F2DA7}"/>
              </a:ext>
            </a:extLst>
          </p:cNvPr>
          <p:cNvGrpSpPr/>
          <p:nvPr/>
        </p:nvGrpSpPr>
        <p:grpSpPr>
          <a:xfrm>
            <a:off x="5441328" y="2280413"/>
            <a:ext cx="2729483" cy="498949"/>
            <a:chOff x="4313172" y="2280413"/>
            <a:chExt cx="2729483" cy="498949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A6EA6432-164B-7A8B-B86C-5B747A6A3D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3172" y="2280413"/>
              <a:ext cx="1162709" cy="244475"/>
              <a:chOff x="6656388" y="1963738"/>
              <a:chExt cx="1162709" cy="284162"/>
            </a:xfrm>
          </p:grpSpPr>
          <p:cxnSp>
            <p:nvCxnSpPr>
              <p:cNvPr id="26" name="직선 연결선 25">
                <a:extLst>
                  <a:ext uri="{FF2B5EF4-FFF2-40B4-BE49-F238E27FC236}">
                    <a16:creationId xmlns:a16="http://schemas.microsoft.com/office/drawing/2014/main" id="{B85B507F-087F-D8F0-EF57-88AF88A1ECB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6656388" y="1963738"/>
                <a:ext cx="0" cy="28416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직선 화살표 연결선 26">
                <a:extLst>
                  <a:ext uri="{FF2B5EF4-FFF2-40B4-BE49-F238E27FC236}">
                    <a16:creationId xmlns:a16="http://schemas.microsoft.com/office/drawing/2014/main" id="{4FDC3AB0-91AC-6FEC-D661-4323758FEF40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544213" y="2247900"/>
                <a:ext cx="274884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27">
                <a:extLst>
                  <a:ext uri="{FF2B5EF4-FFF2-40B4-BE49-F238E27FC236}">
                    <a16:creationId xmlns:a16="http://schemas.microsoft.com/office/drawing/2014/main" id="{7405912F-036B-40DA-C051-B73B3A3D14D9}"/>
                  </a:ext>
                </a:extLst>
              </p:cNvPr>
              <p:cNvCxnSpPr/>
              <p:nvPr/>
            </p:nvCxnSpPr>
            <p:spPr bwMode="auto">
              <a:xfrm>
                <a:off x="6656388" y="2247900"/>
                <a:ext cx="887825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3CE864C0-E999-8D5C-B626-49DE632C6EB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879946" y="2280413"/>
              <a:ext cx="1162709" cy="244475"/>
              <a:chOff x="8394700" y="1963738"/>
              <a:chExt cx="1162709" cy="284162"/>
            </a:xfrm>
          </p:grpSpPr>
          <p:cxnSp>
            <p:nvCxnSpPr>
              <p:cNvPr id="23" name="직선 연결선 22">
                <a:extLst>
                  <a:ext uri="{FF2B5EF4-FFF2-40B4-BE49-F238E27FC236}">
                    <a16:creationId xmlns:a16="http://schemas.microsoft.com/office/drawing/2014/main" id="{514DCE47-4C33-4970-9EF6-AE244EE5734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8394700" y="1963738"/>
                <a:ext cx="0" cy="28416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직선 화살표 연결선 23">
                <a:extLst>
                  <a:ext uri="{FF2B5EF4-FFF2-40B4-BE49-F238E27FC236}">
                    <a16:creationId xmlns:a16="http://schemas.microsoft.com/office/drawing/2014/main" id="{8A96D1D7-7FDF-EF49-CAB7-B56AA7E4BAD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9282120" y="2247900"/>
                <a:ext cx="275289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직선 연결선 24">
                <a:extLst>
                  <a:ext uri="{FF2B5EF4-FFF2-40B4-BE49-F238E27FC236}">
                    <a16:creationId xmlns:a16="http://schemas.microsoft.com/office/drawing/2014/main" id="{03FB2C7E-DC3C-0966-0112-C7FEF60805CB}"/>
                  </a:ext>
                </a:extLst>
              </p:cNvPr>
              <p:cNvCxnSpPr/>
              <p:nvPr/>
            </p:nvCxnSpPr>
            <p:spPr bwMode="auto">
              <a:xfrm>
                <a:off x="8394700" y="2247900"/>
                <a:ext cx="887420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부제목 2">
              <a:extLst>
                <a:ext uri="{FF2B5EF4-FFF2-40B4-BE49-F238E27FC236}">
                  <a16:creationId xmlns:a16="http://schemas.microsoft.com/office/drawing/2014/main" id="{81B410E2-67EE-A59D-CBFC-81C356005EF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470464" y="2349150"/>
              <a:ext cx="411162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ko-KR"/>
              </a:defPPr>
              <a:lvl1pPr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1pPr>
              <a:lvl2pPr marL="742950" indent="-28575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2pPr>
              <a:lvl3pPr marL="11430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3pPr>
              <a:lvl4pPr marL="16002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4pPr>
              <a:lvl5pPr marL="20574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5pPr>
              <a:lvl6pPr marL="25146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6pPr>
              <a:lvl7pPr marL="29718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7pPr>
              <a:lvl8pPr marL="34290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8pPr>
              <a:lvl9pPr marL="38862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9pPr>
            </a:lstStyle>
            <a:p>
              <a:pPr eaLnBrk="1" hangingPunct="1">
                <a:lnSpc>
                  <a:spcPct val="80000"/>
                </a:lnSpc>
                <a:buFont typeface="Arial" panose="020B0604020202020204" pitchFamily="34" charset="0"/>
                <a:buNone/>
              </a:pPr>
              <a:r>
                <a:rPr lang="en-US" altLang="ko-KR" sz="2200" b="1">
                  <a:solidFill>
                    <a:schemeClr val="accent1"/>
                  </a:solidFill>
                  <a:latin typeface="맑은 고딕" panose="020B0503020000020004" pitchFamily="34" charset="-127"/>
                  <a:ea typeface="맑은 고딕" panose="020B0503020000020004" pitchFamily="34" charset="-127"/>
                  <a:cs typeface="Calibri" panose="020F0502020204030204" pitchFamily="34" charset="0"/>
                </a:rPr>
                <a:t>=</a:t>
              </a:r>
            </a:p>
          </p:txBody>
        </p:sp>
      </p:grpSp>
      <p:sp>
        <p:nvSpPr>
          <p:cNvPr id="31" name="부제목 2">
            <a:extLst>
              <a:ext uri="{FF2B5EF4-FFF2-40B4-BE49-F238E27FC236}">
                <a16:creationId xmlns:a16="http://schemas.microsoft.com/office/drawing/2014/main" id="{BB226398-8206-DF08-1A50-C14608AC3EFD}"/>
              </a:ext>
            </a:extLst>
          </p:cNvPr>
          <p:cNvSpPr txBox="1">
            <a:spLocks/>
          </p:cNvSpPr>
          <p:nvPr/>
        </p:nvSpPr>
        <p:spPr bwMode="auto">
          <a:xfrm>
            <a:off x="3288187" y="5238832"/>
            <a:ext cx="2662876" cy="34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마련하다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설립하다</a:t>
            </a:r>
            <a:endParaRPr lang="ko-KR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A49007DE-3CF0-EA9C-DCBB-1D53CFE095F0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부제목 2">
            <a:extLst>
              <a:ext uri="{FF2B5EF4-FFF2-40B4-BE49-F238E27FC236}">
                <a16:creationId xmlns:a16="http://schemas.microsoft.com/office/drawing/2014/main" id="{C98600E8-A0CF-9B23-9FD6-1323BD569CF9}"/>
              </a:ext>
            </a:extLst>
          </p:cNvPr>
          <p:cNvSpPr txBox="1">
            <a:spLocks/>
          </p:cNvSpPr>
          <p:nvPr/>
        </p:nvSpPr>
        <p:spPr bwMode="auto">
          <a:xfrm>
            <a:off x="2684775" y="3272081"/>
            <a:ext cx="1685654" cy="3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spcBef>
                <a:spcPts val="20"/>
              </a:spcBef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을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채우다</a:t>
            </a: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17" name="부제목 2">
            <a:extLst>
              <a:ext uri="{FF2B5EF4-FFF2-40B4-BE49-F238E27FC236}">
                <a16:creationId xmlns:a16="http://schemas.microsoft.com/office/drawing/2014/main" id="{86A885C5-6D32-425D-BEB8-0E126A87CD40}"/>
              </a:ext>
            </a:extLst>
          </p:cNvPr>
          <p:cNvSpPr txBox="1">
            <a:spLocks/>
          </p:cNvSpPr>
          <p:nvPr/>
        </p:nvSpPr>
        <p:spPr bwMode="auto">
          <a:xfrm>
            <a:off x="8184232" y="3286823"/>
            <a:ext cx="3744414" cy="430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spcBef>
                <a:spcPts val="20"/>
              </a:spcBef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만들기 위해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부사적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용법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</a:p>
        </p:txBody>
      </p:sp>
      <p:sp>
        <p:nvSpPr>
          <p:cNvPr id="18" name="부제목 2">
            <a:extLst>
              <a:ext uri="{FF2B5EF4-FFF2-40B4-BE49-F238E27FC236}">
                <a16:creationId xmlns:a16="http://schemas.microsoft.com/office/drawing/2014/main" id="{6EE24C99-159D-271C-1060-11BE993C395F}"/>
              </a:ext>
            </a:extLst>
          </p:cNvPr>
          <p:cNvSpPr txBox="1">
            <a:spLocks/>
          </p:cNvSpPr>
          <p:nvPr/>
        </p:nvSpPr>
        <p:spPr bwMode="auto">
          <a:xfrm>
            <a:off x="7320070" y="4293096"/>
            <a:ext cx="3744414" cy="430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spcBef>
                <a:spcPts val="20"/>
              </a:spcBef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에 노력을 들이다</a:t>
            </a: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24584" grpId="0"/>
      <p:bldP spid="20" grpId="0"/>
      <p:bldP spid="21" grpId="0"/>
      <p:bldP spid="31" grpId="0"/>
      <p:bldP spid="15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그림 2">
            <a:extLst>
              <a:ext uri="{FF2B5EF4-FFF2-40B4-BE49-F238E27FC236}">
                <a16:creationId xmlns:a16="http://schemas.microsoft.com/office/drawing/2014/main" id="{CEA4D32E-C6E5-CC5F-8B9E-75D2E4AFF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A518FC-A1F1-8D3B-5066-7532C6807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2513"/>
            <a:ext cx="10944225" cy="449155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You can plan other paths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by</a:t>
            </a:r>
            <a:r>
              <a:rPr lang="en-US" sz="3400" dirty="0">
                <a:latin typeface="Arial"/>
                <a:ea typeface="HY견고딕"/>
                <a:cs typeface="Arial"/>
              </a:rPr>
              <a:t> researching what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essential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sz="3400" dirty="0"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skills, training or education, </a:t>
            </a:r>
            <a:r>
              <a:rPr lang="en-US" sz="3400" u="heavy" dirty="0">
                <a:highlight>
                  <a:srgbClr val="6ABAD0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or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type of </a:t>
            </a:r>
            <a:r>
              <a:rPr lang="en-US" sz="3400" u="heavy" dirty="0" err="1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personlaity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ko-KR" altLang="en-US" sz="3400" u="heavy" dirty="0">
              <a:uFill>
                <a:solidFill>
                  <a:srgbClr val="0070C0"/>
                </a:solidFill>
              </a:uFill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you may need to achieve a particular goal.</a:t>
            </a:r>
            <a:endParaRPr lang="ko-KR" altLang="en-US" sz="3400" dirty="0">
              <a:latin typeface="Arial"/>
              <a:ea typeface="HY견고딕"/>
              <a:cs typeface="Arial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sz="3400" dirty="0">
              <a:latin typeface="Arial"/>
              <a:ea typeface="HY견고딕"/>
              <a:cs typeface="Arial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34" name="부제목 2">
            <a:extLst>
              <a:ext uri="{FF2B5EF4-FFF2-40B4-BE49-F238E27FC236}">
                <a16:creationId xmlns:a16="http://schemas.microsoft.com/office/drawing/2014/main" id="{08425A23-7DF9-9EBB-2421-80AA31D3096D}"/>
              </a:ext>
            </a:extLst>
          </p:cNvPr>
          <p:cNvSpPr txBox="1">
            <a:spLocks/>
          </p:cNvSpPr>
          <p:nvPr/>
        </p:nvSpPr>
        <p:spPr bwMode="auto">
          <a:xfrm>
            <a:off x="4157144" y="2848176"/>
            <a:ext cx="4303486" cy="44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or로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명사구가 연결된 병렬 구조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26635" name="부제목 2">
            <a:extLst>
              <a:ext uri="{FF2B5EF4-FFF2-40B4-BE49-F238E27FC236}">
                <a16:creationId xmlns:a16="http://schemas.microsoft.com/office/drawing/2014/main" id="{004F5DB5-292B-D858-2538-040559A4C893}"/>
              </a:ext>
            </a:extLst>
          </p:cNvPr>
          <p:cNvSpPr txBox="1">
            <a:spLocks/>
          </p:cNvSpPr>
          <p:nvPr/>
        </p:nvSpPr>
        <p:spPr bwMode="auto">
          <a:xfrm>
            <a:off x="4655840" y="3990762"/>
            <a:ext cx="3508148" cy="364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목적어로 쓰인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-명사절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49A5FD9-0756-EEBD-709F-68519562A9F6}"/>
              </a:ext>
            </a:extLst>
          </p:cNvPr>
          <p:cNvGrpSpPr/>
          <p:nvPr/>
        </p:nvGrpSpPr>
        <p:grpSpPr>
          <a:xfrm flipH="1">
            <a:off x="8112223" y="3743997"/>
            <a:ext cx="601619" cy="364898"/>
            <a:chOff x="1679920" y="4850597"/>
            <a:chExt cx="600280" cy="317500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E00879E7-4626-2A94-E40F-9D97C3FDA0C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679920" y="4850597"/>
              <a:ext cx="0" cy="3175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0151961E-1A30-8893-C892-EE60697EB49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04471" y="5168097"/>
              <a:ext cx="275729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51A3CB9C-BABD-CF6C-39BF-6F04B60D0AA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679920" y="5168097"/>
              <a:ext cx="38805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57BBBB0-9461-5F30-67E1-3EC1E77F4792}"/>
              </a:ext>
            </a:extLst>
          </p:cNvPr>
          <p:cNvGrpSpPr/>
          <p:nvPr/>
        </p:nvGrpSpPr>
        <p:grpSpPr>
          <a:xfrm>
            <a:off x="8362678" y="1269210"/>
            <a:ext cx="1825248" cy="2553378"/>
            <a:chOff x="8362678" y="1269210"/>
            <a:chExt cx="1825248" cy="255337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8A7524-8E70-BD25-ECBD-43FB7F1E5531}"/>
                </a:ext>
              </a:extLst>
            </p:cNvPr>
            <p:cNvSpPr txBox="1"/>
            <p:nvPr/>
          </p:nvSpPr>
          <p:spPr>
            <a:xfrm>
              <a:off x="8362678" y="1269210"/>
              <a:ext cx="1825248" cy="113877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3400" dirty="0">
                  <a:solidFill>
                    <a:srgbClr val="0070C0"/>
                  </a:solidFill>
                  <a:latin typeface="Arial"/>
                  <a:ea typeface="맑은 고딕"/>
                  <a:cs typeface="Calibri"/>
                </a:rPr>
                <a:t>[       </a:t>
              </a:r>
              <a:endParaRPr lang="en-US" altLang="ko-KR" sz="34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endPara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41F5FE3-2066-7312-2702-580801A4C4C0}"/>
                </a:ext>
              </a:extLst>
            </p:cNvPr>
            <p:cNvSpPr txBox="1"/>
            <p:nvPr/>
          </p:nvSpPr>
          <p:spPr>
            <a:xfrm>
              <a:off x="8564748" y="3207035"/>
              <a:ext cx="591896" cy="61555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3400" dirty="0">
                  <a:solidFill>
                    <a:srgbClr val="0070C0"/>
                  </a:solidFill>
                  <a:latin typeface="Arial"/>
                  <a:ea typeface="맑은 고딕"/>
                  <a:cs typeface="Calibri"/>
                </a:rPr>
                <a:t>]</a:t>
              </a:r>
              <a:endParaRPr lang="en-US" altLang="ko-KR" sz="3400" dirty="0">
                <a:latin typeface="Arial"/>
                <a:cs typeface="Arial"/>
              </a:endParaRPr>
            </a:p>
          </p:txBody>
        </p:sp>
      </p:grpSp>
      <p:sp>
        <p:nvSpPr>
          <p:cNvPr id="4" name="부제목 2">
            <a:extLst>
              <a:ext uri="{FF2B5EF4-FFF2-40B4-BE49-F238E27FC236}">
                <a16:creationId xmlns:a16="http://schemas.microsoft.com/office/drawing/2014/main" id="{C1215E0F-F989-3F64-1567-8A40ED632913}"/>
              </a:ext>
            </a:extLst>
          </p:cNvPr>
          <p:cNvSpPr txBox="1">
            <a:spLocks/>
          </p:cNvSpPr>
          <p:nvPr/>
        </p:nvSpPr>
        <p:spPr bwMode="auto">
          <a:xfrm>
            <a:off x="4968924" y="1920690"/>
            <a:ext cx="1673209" cy="44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함으로써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5B924BCD-4A1A-B03E-0651-03C2207D3440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634" grpId="0"/>
      <p:bldP spid="26635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그림 2">
            <a:extLst>
              <a:ext uri="{FF2B5EF4-FFF2-40B4-BE49-F238E27FC236}">
                <a16:creationId xmlns:a16="http://schemas.microsoft.com/office/drawing/2014/main" id="{7494CEBD-82ED-91BD-D756-4437886A7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9C10BC-0B63-6419-9516-DB5F5CCAC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2513"/>
            <a:ext cx="10944225" cy="611661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altLang="ko-KR" sz="3400" dirty="0">
                <a:latin typeface="Arial"/>
                <a:ea typeface="HY견고딕"/>
                <a:cs typeface="Arial"/>
              </a:rPr>
              <a:t>Talking to or shadowing </a:t>
            </a:r>
            <a:r>
              <a:rPr lang="en-US" dirty="0">
                <a:solidFill>
                  <a:srgbClr val="FF3399"/>
                </a:solidFill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*</a:t>
            </a:r>
            <a:r>
              <a:rPr lang="en-US" altLang="ko-KR" sz="3400" u="heavy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people</a:t>
            </a:r>
            <a:r>
              <a:rPr lang="en-US" altLang="ko-KR" sz="3400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considered to be 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successful</a:t>
            </a:r>
            <a:r>
              <a:rPr lang="en-US" sz="3400" dirty="0">
                <a:latin typeface="Arial"/>
                <a:ea typeface="HY견고딕"/>
                <a:cs typeface="Arial"/>
              </a:rPr>
              <a:t> is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great way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learn</a:t>
            </a:r>
            <a:r>
              <a:rPr lang="en-US" sz="3400" dirty="0">
                <a:latin typeface="Arial"/>
                <a:ea typeface="HY견고딕"/>
                <a:cs typeface="Arial"/>
              </a:rPr>
              <a:t> about a specific </a:t>
            </a:r>
            <a:endParaRPr lang="en-US" dirty="0"/>
          </a:p>
          <a:p>
            <a:pPr>
              <a:lnSpc>
                <a:spcPct val="170000"/>
              </a:lnSpc>
              <a:spcBef>
                <a:spcPct val="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profession too.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</a:t>
            </a:r>
            <a:r>
              <a:rPr lang="en-US" sz="3400" dirty="0">
                <a:latin typeface="Arial"/>
                <a:ea typeface="HY견고딕"/>
                <a:cs typeface="Arial"/>
              </a:rPr>
              <a:t> you fill in each gap with a new dot,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ct val="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you can decide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what to do next</a:t>
            </a:r>
            <a:r>
              <a:rPr lang="en-US" sz="3400" dirty="0">
                <a:latin typeface="Arial"/>
                <a:ea typeface="HY견고딕"/>
                <a:cs typeface="Arial"/>
              </a:rPr>
              <a:t>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Each path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is</a:t>
            </a:r>
            <a:r>
              <a:rPr lang="en-US" sz="3400" dirty="0">
                <a:latin typeface="Arial"/>
                <a:ea typeface="HY견고딕"/>
                <a:cs typeface="Arial"/>
              </a:rPr>
              <a:t> unique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dirty="0">
                <a:latin typeface="Arial"/>
                <a:ea typeface="HY견고딕"/>
                <a:cs typeface="Arial"/>
              </a:rPr>
              <a:t>and has different </a:t>
            </a: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challenges</a:t>
            </a:r>
            <a:r>
              <a:rPr lang="en-US" sz="3400" dirty="0">
                <a:latin typeface="Arial"/>
                <a:ea typeface="HY견고딕"/>
                <a:cs typeface="Arial"/>
              </a:rPr>
              <a:t>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ko-KR" altLang="en-US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B71F23A6-0761-86F0-AFAF-52A7806403FC}"/>
              </a:ext>
            </a:extLst>
          </p:cNvPr>
          <p:cNvSpPr txBox="1">
            <a:spLocks/>
          </p:cNvSpPr>
          <p:nvPr/>
        </p:nvSpPr>
        <p:spPr bwMode="auto">
          <a:xfrm>
            <a:off x="1242105" y="1866900"/>
            <a:ext cx="1981654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동명사구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주어</a:t>
            </a:r>
            <a:endParaRPr lang="ko-KR" altLang="en-US" dirty="0"/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0C53F56D-5E62-1DCD-5BFD-9BB935FB9A7A}"/>
              </a:ext>
            </a:extLst>
          </p:cNvPr>
          <p:cNvSpPr txBox="1">
            <a:spLocks/>
          </p:cNvSpPr>
          <p:nvPr/>
        </p:nvSpPr>
        <p:spPr bwMode="auto">
          <a:xfrm>
            <a:off x="2558288" y="4606926"/>
            <a:ext cx="4273097" cy="40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what+to부정사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 무엇을 ~할지</a:t>
            </a:r>
            <a:endParaRPr lang="ko-KR" altLang="en-US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F0B27B1-A610-BEDC-59B9-076C662A3F3B}"/>
              </a:ext>
            </a:extLst>
          </p:cNvPr>
          <p:cNvSpPr txBox="1">
            <a:spLocks/>
          </p:cNvSpPr>
          <p:nvPr/>
        </p:nvSpPr>
        <p:spPr bwMode="auto">
          <a:xfrm>
            <a:off x="6686437" y="4585881"/>
            <a:ext cx="2393270" cy="34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each＋단수명사</a:t>
            </a:r>
            <a:endParaRPr lang="en-US" altLang="ko-KR" sz="2200" b="1" dirty="0" err="1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593AD987-9C24-0A1A-D1FF-E7DA7FBA5BA3}"/>
              </a:ext>
            </a:extLst>
          </p:cNvPr>
          <p:cNvSpPr txBox="1">
            <a:spLocks/>
          </p:cNvSpPr>
          <p:nvPr/>
        </p:nvSpPr>
        <p:spPr bwMode="auto">
          <a:xfrm>
            <a:off x="5641296" y="2835275"/>
            <a:ext cx="3301999" cy="34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배우는(형용사적 용법)</a:t>
            </a:r>
            <a:endParaRPr lang="ko-KR" altLang="en-US" dirty="0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34683DB0-2601-82DC-1105-F969845E2F62}"/>
              </a:ext>
            </a:extLst>
          </p:cNvPr>
          <p:cNvSpPr txBox="1">
            <a:spLocks/>
          </p:cNvSpPr>
          <p:nvPr/>
        </p:nvSpPr>
        <p:spPr bwMode="auto">
          <a:xfrm>
            <a:off x="3211513" y="3724727"/>
            <a:ext cx="1228725" cy="38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~하면서</a:t>
            </a:r>
            <a:endParaRPr lang="ko-KR" altLang="en-US" dirty="0"/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09B21C5C-FD8B-A58E-B545-A3CE08EF86BD}"/>
              </a:ext>
            </a:extLst>
          </p:cNvPr>
          <p:cNvSpPr txBox="1">
            <a:spLocks/>
          </p:cNvSpPr>
          <p:nvPr/>
        </p:nvSpPr>
        <p:spPr bwMode="auto">
          <a:xfrm>
            <a:off x="5382986" y="1034823"/>
            <a:ext cx="2500086" cy="375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분사의 후치 수식</a:t>
            </a:r>
            <a:endParaRPr lang="ko-KR" altLang="en-US" sz="2200" b="1" dirty="0">
              <a:solidFill>
                <a:srgbClr val="FF3399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91B3FDF-E918-815F-D6ED-D0F4F14EF49A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6405350" y="1786004"/>
            <a:ext cx="852070" cy="247650"/>
            <a:chOff x="8916338" y="2136954"/>
            <a:chExt cx="852070" cy="283934"/>
          </a:xfrm>
        </p:grpSpPr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B0F75D0C-B42F-E7FC-8337-3FE34529E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화살표 연결선 16">
              <a:extLst>
                <a:ext uri="{FF2B5EF4-FFF2-40B4-BE49-F238E27FC236}">
                  <a16:creationId xmlns:a16="http://schemas.microsoft.com/office/drawing/2014/main" id="{0181B6A7-E8C0-928B-4A63-5167D9B0D70A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804D15F3-45E5-E573-E295-955BEC575181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F5BB417-0B4B-0D77-70B4-2D8F136B83A3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4952107" y="2782047"/>
            <a:ext cx="852070" cy="247650"/>
            <a:chOff x="8916338" y="2136954"/>
            <a:chExt cx="852070" cy="283934"/>
          </a:xfrm>
        </p:grpSpPr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BC709682-09A8-3E04-6BAB-C903A464CB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화살표 연결선 22">
              <a:extLst>
                <a:ext uri="{FF2B5EF4-FFF2-40B4-BE49-F238E27FC236}">
                  <a16:creationId xmlns:a16="http://schemas.microsoft.com/office/drawing/2014/main" id="{1A026D8C-7A0E-7A77-CC5C-9A667EDBDB64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FF277097-6DC1-BF0A-ED1A-CAE6FCDF1B40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F4D34BD-54E4-9F12-4743-A35B8FA266EE}"/>
              </a:ext>
            </a:extLst>
          </p:cNvPr>
          <p:cNvSpPr txBox="1"/>
          <p:nvPr/>
        </p:nvSpPr>
        <p:spPr>
          <a:xfrm>
            <a:off x="9021840" y="4532449"/>
            <a:ext cx="1763485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단수동사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1F18BD-5882-7CBA-3D77-C1D887767B2C}"/>
              </a:ext>
            </a:extLst>
          </p:cNvPr>
          <p:cNvSpPr txBox="1"/>
          <p:nvPr/>
        </p:nvSpPr>
        <p:spPr>
          <a:xfrm>
            <a:off x="494957" y="1223489"/>
            <a:ext cx="10261676" cy="16982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                               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062E5A6-8501-D6FD-5402-40BF23DEF842}"/>
              </a:ext>
            </a:extLst>
          </p:cNvPr>
          <p:cNvGrpSpPr/>
          <p:nvPr/>
        </p:nvGrpSpPr>
        <p:grpSpPr>
          <a:xfrm>
            <a:off x="645777" y="1711883"/>
            <a:ext cx="600280" cy="317500"/>
            <a:chOff x="1679920" y="4850597"/>
            <a:chExt cx="600280" cy="317500"/>
          </a:xfrm>
        </p:grpSpPr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71024543-9C0D-E8F7-069E-28F72D5F56D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679920" y="4850597"/>
              <a:ext cx="0" cy="3175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화살표 연결선 30">
              <a:extLst>
                <a:ext uri="{FF2B5EF4-FFF2-40B4-BE49-F238E27FC236}">
                  <a16:creationId xmlns:a16="http://schemas.microsoft.com/office/drawing/2014/main" id="{EB96EB57-E8F7-97DB-0FAA-528A9EF02CF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04471" y="5168097"/>
              <a:ext cx="275729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41683CA1-D64C-ED66-02C5-28503A54949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679920" y="5168097"/>
              <a:ext cx="38805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0A3D668C-15F8-3C38-4C80-27B4F9CF76D3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6" grpId="0"/>
      <p:bldP spid="7" grpId="0"/>
      <p:bldP spid="9" grpId="0"/>
      <p:bldP spid="5" grpId="0"/>
      <p:bldP spid="14" grpId="0"/>
      <p:bldP spid="26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그림 2">
            <a:extLst>
              <a:ext uri="{FF2B5EF4-FFF2-40B4-BE49-F238E27FC236}">
                <a16:creationId xmlns:a16="http://schemas.microsoft.com/office/drawing/2014/main" id="{C5B01AAD-AFF6-C5F3-B94D-487B7509B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92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51E68A-A603-B146-FBEB-E97F5BF4E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460458"/>
            <a:ext cx="10944225" cy="700300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ct val="0"/>
              </a:spcBef>
              <a:buNone/>
              <a:defRPr/>
            </a:pPr>
            <a:r>
              <a:rPr lang="en-US" sz="3400" b="1" dirty="0">
                <a:solidFill>
                  <a:srgbClr val="002060"/>
                </a:solidFill>
                <a:latin typeface="Arial"/>
                <a:ea typeface="HY견고딕"/>
                <a:cs typeface="Arial"/>
              </a:rPr>
              <a:t>Take the Next Steps</a:t>
            </a:r>
            <a:endParaRPr lang="ko-KR" dirty="0"/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altLang="ko-KR" sz="3400" dirty="0">
                <a:latin typeface="Arial"/>
                <a:ea typeface="HY견고딕"/>
                <a:cs typeface="Arial"/>
              </a:rPr>
              <a:t>   Now, </a:t>
            </a:r>
            <a:r>
              <a:rPr lang="en-US" altLang="ko-KR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instead of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aimlessly </a:t>
            </a:r>
            <a:r>
              <a:rPr lang="en-US" altLang="ko-KR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trying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random things,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altLang="ko-KR" sz="3400" dirty="0">
                <a:latin typeface="Arial"/>
                <a:ea typeface="HY견고딕"/>
                <a:cs typeface="Arial"/>
              </a:rPr>
              <a:t>you can </a:t>
            </a:r>
            <a:r>
              <a:rPr lang="en-US" sz="3400" dirty="0">
                <a:latin typeface="Arial"/>
                <a:ea typeface="HY견고딕"/>
                <a:cs typeface="Arial"/>
              </a:rPr>
              <a:t>look at your map to see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what to do next</a:t>
            </a:r>
            <a:r>
              <a:rPr lang="en-US" sz="3400" dirty="0">
                <a:latin typeface="Arial"/>
                <a:ea typeface="HY견고딕"/>
                <a:cs typeface="Arial"/>
              </a:rPr>
              <a:t>.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Just look for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gap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fill</a:t>
            </a:r>
            <a:r>
              <a:rPr lang="en-US" sz="3400" dirty="0">
                <a:latin typeface="Arial"/>
                <a:ea typeface="HY견고딕"/>
                <a:cs typeface="Arial"/>
              </a:rPr>
              <a:t>. Deciding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which</a:t>
            </a:r>
            <a:r>
              <a:rPr lang="en-US" sz="3400" dirty="0">
                <a:latin typeface="Arial"/>
                <a:ea typeface="HY견고딕"/>
                <a:cs typeface="Arial"/>
              </a:rPr>
              <a:t> gap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fill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is up to</a:t>
            </a:r>
            <a:r>
              <a:rPr lang="en-US" sz="3400" dirty="0">
                <a:latin typeface="Arial"/>
                <a:ea typeface="HY견고딕"/>
                <a:cs typeface="Arial"/>
              </a:rPr>
              <a:t> you, but your dot map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should show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you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that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whatever</a:t>
            </a:r>
            <a:r>
              <a:rPr lang="en-US" sz="3400" dirty="0">
                <a:latin typeface="Arial"/>
                <a:ea typeface="HY견고딕"/>
                <a:cs typeface="Arial"/>
              </a:rPr>
              <a:t> you choose, you will be moving toward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your goal.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en-US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61829EB2-4656-038E-8B78-E4C5B37F89E3}"/>
              </a:ext>
            </a:extLst>
          </p:cNvPr>
          <p:cNvSpPr txBox="1">
            <a:spLocks/>
          </p:cNvSpPr>
          <p:nvPr/>
        </p:nvSpPr>
        <p:spPr bwMode="auto">
          <a:xfrm>
            <a:off x="7571573" y="3931381"/>
            <a:ext cx="2514888" cy="40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의문사＋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to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부정사</a:t>
            </a:r>
            <a:endParaRPr lang="ko-KR" dirty="0"/>
          </a:p>
        </p:txBody>
      </p:sp>
      <p:sp>
        <p:nvSpPr>
          <p:cNvPr id="24584" name="부제목 2">
            <a:extLst>
              <a:ext uri="{FF2B5EF4-FFF2-40B4-BE49-F238E27FC236}">
                <a16:creationId xmlns:a16="http://schemas.microsoft.com/office/drawing/2014/main" id="{98027920-F871-4B5B-CA05-01125025A9FF}"/>
              </a:ext>
            </a:extLst>
          </p:cNvPr>
          <p:cNvSpPr txBox="1">
            <a:spLocks/>
          </p:cNvSpPr>
          <p:nvPr/>
        </p:nvSpPr>
        <p:spPr bwMode="auto">
          <a:xfrm>
            <a:off x="3485036" y="2198213"/>
            <a:ext cx="4281528" cy="39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spcBef>
                <a:spcPts val="20"/>
              </a:spcBef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intead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of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＋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</a:t>
            </a: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ing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~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하는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대신</a:t>
            </a:r>
            <a:endParaRPr lang="ko-KR" dirty="0" err="1">
              <a:solidFill>
                <a:schemeClr val="accent1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grpSp>
        <p:nvGrpSpPr>
          <p:cNvPr id="24585" name="그룹 6">
            <a:extLst>
              <a:ext uri="{FF2B5EF4-FFF2-40B4-BE49-F238E27FC236}">
                <a16:creationId xmlns:a16="http://schemas.microsoft.com/office/drawing/2014/main" id="{55A09402-887B-B8BA-D6D2-EBC65E2DF65B}"/>
              </a:ext>
            </a:extLst>
          </p:cNvPr>
          <p:cNvGrpSpPr>
            <a:grpSpLocks/>
          </p:cNvGrpSpPr>
          <p:nvPr/>
        </p:nvGrpSpPr>
        <p:grpSpPr bwMode="auto">
          <a:xfrm>
            <a:off x="9530836" y="2963741"/>
            <a:ext cx="555625" cy="317500"/>
            <a:chOff x="4439816" y="5617096"/>
            <a:chExt cx="1162709" cy="284162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A1E694AB-50E7-CC0B-E01F-14D5CD64E2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39816" y="5617096"/>
              <a:ext cx="0" cy="28416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F87FF1F3-C2D4-2BD2-6C30-00CD63E7DA5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326796" y="5901258"/>
              <a:ext cx="275729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A4B108C1-2670-6BCE-595B-DE3160CE630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439816" y="5901258"/>
              <a:ext cx="88698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부제목 2">
            <a:extLst>
              <a:ext uri="{FF2B5EF4-FFF2-40B4-BE49-F238E27FC236}">
                <a16:creationId xmlns:a16="http://schemas.microsoft.com/office/drawing/2014/main" id="{67FFA464-1E8F-075F-E571-1FEC8E4E8D47}"/>
              </a:ext>
            </a:extLst>
          </p:cNvPr>
          <p:cNvSpPr txBox="1">
            <a:spLocks/>
          </p:cNvSpPr>
          <p:nvPr/>
        </p:nvSpPr>
        <p:spPr bwMode="auto">
          <a:xfrm>
            <a:off x="475260" y="4801406"/>
            <a:ext cx="3782784" cy="42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be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up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to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~에게 달려있다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E1D86CED-EBC0-20C1-7356-C5D42D2976E3}"/>
              </a:ext>
            </a:extLst>
          </p:cNvPr>
          <p:cNvSpPr txBox="1">
            <a:spLocks/>
          </p:cNvSpPr>
          <p:nvPr/>
        </p:nvSpPr>
        <p:spPr bwMode="auto">
          <a:xfrm>
            <a:off x="9997910" y="3092367"/>
            <a:ext cx="1335974" cy="344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see의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31" name="부제목 2">
            <a:extLst>
              <a:ext uri="{FF2B5EF4-FFF2-40B4-BE49-F238E27FC236}">
                <a16:creationId xmlns:a16="http://schemas.microsoft.com/office/drawing/2014/main" id="{BB226398-8206-DF08-1A50-C14608AC3EFD}"/>
              </a:ext>
            </a:extLst>
          </p:cNvPr>
          <p:cNvSpPr txBox="1">
            <a:spLocks/>
          </p:cNvSpPr>
          <p:nvPr/>
        </p:nvSpPr>
        <p:spPr bwMode="auto">
          <a:xfrm>
            <a:off x="6862330" y="3016332"/>
            <a:ext cx="2662876" cy="34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다음에 무엇을 할지</a:t>
            </a:r>
            <a:endParaRPr lang="ko-KR" dirty="0"/>
          </a:p>
        </p:txBody>
      </p:sp>
      <p:sp>
        <p:nvSpPr>
          <p:cNvPr id="2" name="모서리가 둥근 직사각형 11">
            <a:extLst>
              <a:ext uri="{FF2B5EF4-FFF2-40B4-BE49-F238E27FC236}">
                <a16:creationId xmlns:a16="http://schemas.microsoft.com/office/drawing/2014/main" id="{AE06AFA0-809A-7144-01D1-7EBD0EF63EDF}"/>
              </a:ext>
            </a:extLst>
          </p:cNvPr>
          <p:cNvSpPr/>
          <p:nvPr/>
        </p:nvSpPr>
        <p:spPr>
          <a:xfrm>
            <a:off x="626753" y="1747859"/>
            <a:ext cx="1169988" cy="36036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FDB16859-A03E-A20B-FE56-46B6DED9571E}"/>
              </a:ext>
            </a:extLst>
          </p:cNvPr>
          <p:cNvSpPr txBox="1">
            <a:spLocks/>
          </p:cNvSpPr>
          <p:nvPr/>
        </p:nvSpPr>
        <p:spPr bwMode="auto">
          <a:xfrm>
            <a:off x="7338168" y="4805054"/>
            <a:ext cx="891474" cy="307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ko-KR" dirty="0"/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3022DBEF-86EE-5763-DDEB-9ADDB27F8C4A}"/>
              </a:ext>
            </a:extLst>
          </p:cNvPr>
          <p:cNvSpPr txBox="1">
            <a:spLocks/>
          </p:cNvSpPr>
          <p:nvPr/>
        </p:nvSpPr>
        <p:spPr bwMode="auto">
          <a:xfrm>
            <a:off x="8978282" y="4803240"/>
            <a:ext cx="918688" cy="307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I.O.</a:t>
            </a:r>
            <a:endParaRPr lang="ko-KR" dirty="0"/>
          </a:p>
        </p:txBody>
      </p:sp>
      <p:sp>
        <p:nvSpPr>
          <p:cNvPr id="15" name="부제목 2">
            <a:extLst>
              <a:ext uri="{FF2B5EF4-FFF2-40B4-BE49-F238E27FC236}">
                <a16:creationId xmlns:a16="http://schemas.microsoft.com/office/drawing/2014/main" id="{FDB16859-A03E-A20B-FE56-46B6DED9571E}"/>
              </a:ext>
            </a:extLst>
          </p:cNvPr>
          <p:cNvSpPr txBox="1">
            <a:spLocks/>
          </p:cNvSpPr>
          <p:nvPr/>
        </p:nvSpPr>
        <p:spPr bwMode="auto">
          <a:xfrm>
            <a:off x="1614096" y="5757554"/>
            <a:ext cx="1154545" cy="3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D.O.</a:t>
            </a:r>
            <a:endParaRPr lang="ko-KR" dirty="0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1B83308-6F75-DB5E-3747-3544E2D875C9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3865350" y="3863361"/>
            <a:ext cx="852070" cy="247650"/>
            <a:chOff x="8916338" y="2136954"/>
            <a:chExt cx="852070" cy="283934"/>
          </a:xfrm>
        </p:grpSpPr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38B4DE6D-1F93-AC17-E657-AC2FC19D6A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화살표 연결선 18">
              <a:extLst>
                <a:ext uri="{FF2B5EF4-FFF2-40B4-BE49-F238E27FC236}">
                  <a16:creationId xmlns:a16="http://schemas.microsoft.com/office/drawing/2014/main" id="{965E92C4-A31B-D026-A733-AD86E3201E87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47A39663-7DD4-1932-594C-5DA1505608CF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35FB57B-57B7-01FE-D460-2EDD4A1BA312}"/>
              </a:ext>
            </a:extLst>
          </p:cNvPr>
          <p:cNvSpPr txBox="1"/>
          <p:nvPr/>
        </p:nvSpPr>
        <p:spPr>
          <a:xfrm>
            <a:off x="531243" y="5087917"/>
            <a:ext cx="10261676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      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           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 ]</a:t>
            </a:r>
            <a:endParaRPr lang="en-US" altLang="ko-KR" sz="3400" dirty="0">
              <a:latin typeface="Arial"/>
              <a:cs typeface="Arial"/>
            </a:endParaRPr>
          </a:p>
        </p:txBody>
      </p:sp>
      <p:grpSp>
        <p:nvGrpSpPr>
          <p:cNvPr id="39" name="그룹 6">
            <a:extLst>
              <a:ext uri="{FF2B5EF4-FFF2-40B4-BE49-F238E27FC236}">
                <a16:creationId xmlns:a16="http://schemas.microsoft.com/office/drawing/2014/main" id="{53E00D19-6ECC-1F6D-CAEA-43DCB80CF198}"/>
              </a:ext>
            </a:extLst>
          </p:cNvPr>
          <p:cNvGrpSpPr>
            <a:grpSpLocks/>
          </p:cNvGrpSpPr>
          <p:nvPr/>
        </p:nvGrpSpPr>
        <p:grpSpPr bwMode="auto">
          <a:xfrm>
            <a:off x="691135" y="5594454"/>
            <a:ext cx="1162709" cy="317500"/>
            <a:chOff x="4439816" y="5617096"/>
            <a:chExt cx="1162709" cy="284162"/>
          </a:xfrm>
        </p:grpSpPr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BBD3B8D7-549E-10AE-7F38-EAB064A70B7F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39816" y="5617096"/>
              <a:ext cx="0" cy="28416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40">
              <a:extLst>
                <a:ext uri="{FF2B5EF4-FFF2-40B4-BE49-F238E27FC236}">
                  <a16:creationId xmlns:a16="http://schemas.microsoft.com/office/drawing/2014/main" id="{B5AB6AD1-61F2-50D7-A3E1-94D6362691D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326796" y="5901258"/>
              <a:ext cx="275729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3CCF2896-923B-241F-9798-7E7C0FAEE21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439816" y="5901258"/>
              <a:ext cx="88698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BCA146-4A41-76D8-85C9-E39054D41E17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F647A26C-EED1-D478-0C59-1A21D5905CCB}"/>
              </a:ext>
            </a:extLst>
          </p:cNvPr>
          <p:cNvSpPr txBox="1">
            <a:spLocks/>
          </p:cNvSpPr>
          <p:nvPr/>
        </p:nvSpPr>
        <p:spPr bwMode="auto">
          <a:xfrm>
            <a:off x="2436178" y="5670882"/>
            <a:ext cx="5097813" cy="381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spcBef>
                <a:spcPts val="20"/>
              </a:spcBef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무엇을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할지라도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복합관계대명사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426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24584" grpId="0"/>
      <p:bldP spid="20" grpId="0"/>
      <p:bldP spid="21" grpId="0"/>
      <p:bldP spid="31" grpId="0"/>
      <p:bldP spid="5" grpId="0"/>
      <p:bldP spid="14" grpId="0"/>
      <p:bldP spid="15" grpId="0"/>
      <p:bldP spid="3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그림 2">
            <a:extLst>
              <a:ext uri="{FF2B5EF4-FFF2-40B4-BE49-F238E27FC236}">
                <a16:creationId xmlns:a16="http://schemas.microsoft.com/office/drawing/2014/main" id="{0B9DDFAF-875A-646A-BF4E-509667C95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CD0143-4BF3-26E3-FA90-FAC7121FD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2513"/>
            <a:ext cx="11160744" cy="3445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There is no need to</a:t>
            </a:r>
            <a:r>
              <a:rPr lang="en-US" sz="3400" dirty="0">
                <a:latin typeface="Arial"/>
                <a:ea typeface="HY견고딕"/>
                <a:cs typeface="Arial"/>
              </a:rPr>
              <a:t> rush anything though.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Take your </a:t>
            </a:r>
            <a:b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</a:b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time filling</a:t>
            </a:r>
            <a:r>
              <a:rPr lang="en-US" sz="3400" dirty="0">
                <a:latin typeface="Arial"/>
                <a:ea typeface="HY견고딕"/>
                <a:cs typeface="Arial"/>
              </a:rPr>
              <a:t> the gaps.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Since</a:t>
            </a:r>
            <a:r>
              <a:rPr lang="en-US" sz="3400" dirty="0">
                <a:latin typeface="Arial"/>
                <a:ea typeface="HY견고딕"/>
                <a:cs typeface="Arial"/>
              </a:rPr>
              <a:t> you’ve designed your own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dirty="0">
                <a:latin typeface="Arial"/>
                <a:ea typeface="HY견고딕"/>
                <a:cs typeface="Arial"/>
              </a:rPr>
              <a:t>map,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each gap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you fill</a:t>
            </a:r>
            <a:r>
              <a:rPr lang="en-US" sz="3400" dirty="0">
                <a:latin typeface="Arial"/>
                <a:ea typeface="HY견고딕"/>
                <a:cs typeface="Arial"/>
              </a:rPr>
              <a:t> and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dot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you make</a:t>
            </a:r>
            <a:r>
              <a:rPr lang="en-US" sz="3400" dirty="0">
                <a:latin typeface="Arial"/>
                <a:ea typeface="HY견고딕"/>
                <a:cs typeface="Arial"/>
              </a:rPr>
              <a:t> “levels you up.”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ko-KR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A4AA560-9A36-F392-67E5-F96B196C0126}"/>
              </a:ext>
            </a:extLst>
          </p:cNvPr>
          <p:cNvGrpSpPr>
            <a:grpSpLocks/>
          </p:cNvGrpSpPr>
          <p:nvPr/>
        </p:nvGrpSpPr>
        <p:grpSpPr bwMode="auto">
          <a:xfrm>
            <a:off x="2746330" y="3592505"/>
            <a:ext cx="1871214" cy="690123"/>
            <a:chOff x="10072078" y="1801718"/>
            <a:chExt cx="1871216" cy="691055"/>
          </a:xfrm>
        </p:grpSpPr>
        <p:sp>
          <p:nvSpPr>
            <p:cNvPr id="28689" name="부제목 2">
              <a:extLst>
                <a:ext uri="{FF2B5EF4-FFF2-40B4-BE49-F238E27FC236}">
                  <a16:creationId xmlns:a16="http://schemas.microsoft.com/office/drawing/2014/main" id="{A827DA11-8F6E-52F8-170D-18497B8F626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72078" y="2131488"/>
              <a:ext cx="1871216" cy="361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 eaLnBrk="1" hangingPunct="1">
                <a:lnSpc>
                  <a:spcPct val="80000"/>
                </a:lnSpc>
                <a:buFont typeface="Arial" panose="020B0604020202020204" pitchFamily="34" charset="0"/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that[which]</a:t>
              </a:r>
            </a:p>
          </p:txBody>
        </p:sp>
        <p:grpSp>
          <p:nvGrpSpPr>
            <p:cNvPr id="28690" name="그룹 3">
              <a:extLst>
                <a:ext uri="{FF2B5EF4-FFF2-40B4-BE49-F238E27FC236}">
                  <a16:creationId xmlns:a16="http://schemas.microsoft.com/office/drawing/2014/main" id="{BFCBE4BF-91A3-4F46-A4DD-69EB54F557B3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10434935" y="1801718"/>
              <a:ext cx="963613" cy="295275"/>
              <a:chOff x="3738656" y="1239614"/>
              <a:chExt cx="964066" cy="440107"/>
            </a:xfrm>
          </p:grpSpPr>
          <p:cxnSp>
            <p:nvCxnSpPr>
              <p:cNvPr id="5" name="직선 연결선 4">
                <a:extLst>
                  <a:ext uri="{FF2B5EF4-FFF2-40B4-BE49-F238E27FC236}">
                    <a16:creationId xmlns:a16="http://schemas.microsoft.com/office/drawing/2014/main" id="{21EC04D4-B632-FF61-A9DC-717A73E7EC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020"/>
                <a:ext cx="484415" cy="42885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직선 연결선 5">
                <a:extLst>
                  <a:ext uri="{FF2B5EF4-FFF2-40B4-BE49-F238E27FC236}">
                    <a16:creationId xmlns:a16="http://schemas.microsoft.com/office/drawing/2014/main" id="{85E19AD8-AF4F-9F72-3E5E-7CCBB82D3C6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7" y="1250868"/>
                <a:ext cx="484415" cy="42885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부제목 2">
            <a:extLst>
              <a:ext uri="{FF2B5EF4-FFF2-40B4-BE49-F238E27FC236}">
                <a16:creationId xmlns:a16="http://schemas.microsoft.com/office/drawing/2014/main" id="{EA2A79CF-875F-AF74-908B-92FDA0FCD1A6}"/>
              </a:ext>
            </a:extLst>
          </p:cNvPr>
          <p:cNvSpPr txBox="1">
            <a:spLocks/>
          </p:cNvSpPr>
          <p:nvPr/>
        </p:nvSpPr>
        <p:spPr bwMode="auto">
          <a:xfrm>
            <a:off x="4847029" y="1879202"/>
            <a:ext cx="6937603" cy="38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take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one’s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time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+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ing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 …가 ~하는 데 시간을 가지다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2B8C59A-35CA-BCDD-C8D8-68610A90EAD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931984" y="3055366"/>
            <a:ext cx="887412" cy="220396"/>
            <a:chOff x="8916338" y="2136954"/>
            <a:chExt cx="852070" cy="283934"/>
          </a:xfrm>
        </p:grpSpPr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E3833BE0-FC76-8620-AE9D-CCC732B7D9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화살표 연결선 20">
              <a:extLst>
                <a:ext uri="{FF2B5EF4-FFF2-40B4-BE49-F238E27FC236}">
                  <a16:creationId xmlns:a16="http://schemas.microsoft.com/office/drawing/2014/main" id="{330F831E-85BF-04B2-9454-9D96B02ADABA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ACD370FD-2D30-3B2A-5F03-D814C31AE099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부제목 2">
            <a:extLst>
              <a:ext uri="{FF2B5EF4-FFF2-40B4-BE49-F238E27FC236}">
                <a16:creationId xmlns:a16="http://schemas.microsoft.com/office/drawing/2014/main" id="{C8C74254-1650-4394-86CF-FA172AAEAC40}"/>
              </a:ext>
            </a:extLst>
          </p:cNvPr>
          <p:cNvSpPr txBox="1">
            <a:spLocks/>
          </p:cNvSpPr>
          <p:nvPr/>
        </p:nvSpPr>
        <p:spPr bwMode="auto">
          <a:xfrm>
            <a:off x="1343472" y="1898762"/>
            <a:ext cx="2452686" cy="419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~할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필요가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없다</a:t>
            </a:r>
            <a:endParaRPr lang="ko-KR" dirty="0" err="1"/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0E434034-0CC7-0B82-6328-ECC2C85A5133}"/>
              </a:ext>
            </a:extLst>
          </p:cNvPr>
          <p:cNvSpPr txBox="1">
            <a:spLocks/>
          </p:cNvSpPr>
          <p:nvPr/>
        </p:nvSpPr>
        <p:spPr bwMode="auto">
          <a:xfrm>
            <a:off x="3801724" y="2765226"/>
            <a:ext cx="2452686" cy="419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이므로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 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때문에</a:t>
            </a:r>
            <a:endParaRPr lang="ko-KR" dirty="0">
              <a:solidFill>
                <a:schemeClr val="accent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DB1DEC66-2933-B2EA-5151-B04E4637B6B3}"/>
              </a:ext>
            </a:extLst>
          </p:cNvPr>
          <p:cNvGrpSpPr>
            <a:grpSpLocks/>
          </p:cNvGrpSpPr>
          <p:nvPr/>
        </p:nvGrpSpPr>
        <p:grpSpPr bwMode="auto">
          <a:xfrm>
            <a:off x="5695545" y="3548778"/>
            <a:ext cx="1855820" cy="690124"/>
            <a:chOff x="10072078" y="1801716"/>
            <a:chExt cx="1855822" cy="691057"/>
          </a:xfrm>
        </p:grpSpPr>
        <p:sp>
          <p:nvSpPr>
            <p:cNvPr id="25" name="부제목 2">
              <a:extLst>
                <a:ext uri="{FF2B5EF4-FFF2-40B4-BE49-F238E27FC236}">
                  <a16:creationId xmlns:a16="http://schemas.microsoft.com/office/drawing/2014/main" id="{C3066DEB-B028-C502-5CEF-11BE6A8AFE5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72078" y="2123780"/>
              <a:ext cx="1855822" cy="368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 eaLnBrk="1" hangingPunct="1">
                <a:lnSpc>
                  <a:spcPct val="80000"/>
                </a:lnSpc>
                <a:buFont typeface="Arial" panose="020B0604020202020204" pitchFamily="34" charset="0"/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that[which]</a:t>
              </a:r>
            </a:p>
          </p:txBody>
        </p:sp>
        <p:grpSp>
          <p:nvGrpSpPr>
            <p:cNvPr id="26" name="그룹 3">
              <a:extLst>
                <a:ext uri="{FF2B5EF4-FFF2-40B4-BE49-F238E27FC236}">
                  <a16:creationId xmlns:a16="http://schemas.microsoft.com/office/drawing/2014/main" id="{EBE787E2-1027-2E22-9EF0-D9685102AB8F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10434931" y="1801716"/>
              <a:ext cx="963612" cy="295674"/>
              <a:chOff x="3738656" y="1239020"/>
              <a:chExt cx="964066" cy="440701"/>
            </a:xfrm>
          </p:grpSpPr>
          <p:cxnSp>
            <p:nvCxnSpPr>
              <p:cNvPr id="27" name="직선 연결선 26">
                <a:extLst>
                  <a:ext uri="{FF2B5EF4-FFF2-40B4-BE49-F238E27FC236}">
                    <a16:creationId xmlns:a16="http://schemas.microsoft.com/office/drawing/2014/main" id="{94590C32-7287-9B6C-5200-BA7C698DD3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020"/>
                <a:ext cx="484415" cy="42885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27">
                <a:extLst>
                  <a:ext uri="{FF2B5EF4-FFF2-40B4-BE49-F238E27FC236}">
                    <a16:creationId xmlns:a16="http://schemas.microsoft.com/office/drawing/2014/main" id="{5C54FAC0-4F8E-C843-2DEC-36126F04BB1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7" y="1250868"/>
                <a:ext cx="484415" cy="42885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A767555-DA96-6EDE-FA67-066FD4F9F4A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271218" y="3023125"/>
            <a:ext cx="852070" cy="215900"/>
            <a:chOff x="8916338" y="2136954"/>
            <a:chExt cx="852070" cy="283934"/>
          </a:xfrm>
        </p:grpSpPr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65FFAC9F-88D5-2E8F-D450-A837D69EDD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화살표 연결선 31">
              <a:extLst>
                <a:ext uri="{FF2B5EF4-FFF2-40B4-BE49-F238E27FC236}">
                  <a16:creationId xmlns:a16="http://schemas.microsoft.com/office/drawing/2014/main" id="{F0F871EB-6CAD-DF6C-2A8C-332730047456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3D8602BC-895D-B786-E2A5-0371C06951DE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BF0E81C9-7B6C-5CEC-4D3D-B56BE114C453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23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그림 2">
            <a:extLst>
              <a:ext uri="{FF2B5EF4-FFF2-40B4-BE49-F238E27FC236}">
                <a16:creationId xmlns:a16="http://schemas.microsoft.com/office/drawing/2014/main" id="{C5B01AAD-AFF6-C5F3-B94D-487B7509B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92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51E68A-A603-B146-FBEB-E97F5BF4E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478601"/>
            <a:ext cx="10944225" cy="663675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   If you’ve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made it</a:t>
            </a:r>
            <a:r>
              <a:rPr lang="en-US" sz="3400" dirty="0">
                <a:latin typeface="Arial"/>
                <a:ea typeface="HY견고딕"/>
                <a:cs typeface="Arial"/>
              </a:rPr>
              <a:t> this far, you probably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realize some dots will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take</a:t>
            </a:r>
            <a:r>
              <a:rPr lang="en-US" sz="3400" dirty="0">
                <a:latin typeface="Arial"/>
                <a:ea typeface="HY견고딕"/>
                <a:cs typeface="Arial"/>
              </a:rPr>
              <a:t> time to complete, and other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dots will take great effort.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No one knows</a:t>
            </a:r>
            <a:r>
              <a:rPr lang="en-US" sz="3400" dirty="0">
                <a:latin typeface="Arial"/>
                <a:ea typeface="HY견고딕"/>
                <a:cs typeface="Arial"/>
              </a:rPr>
              <a:t> what kind of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person you will be five or ten years down the road, so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each investment you make in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yourself</a:t>
            </a:r>
            <a:r>
              <a:rPr lang="en-US" sz="3400" dirty="0">
                <a:latin typeface="Arial"/>
                <a:ea typeface="HY견고딕"/>
                <a:cs typeface="Arial"/>
              </a:rPr>
              <a:t> now will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grow into</a:t>
            </a:r>
            <a:r>
              <a:rPr lang="en-US" sz="3400" dirty="0">
                <a:latin typeface="Arial"/>
                <a:ea typeface="HY견고딕"/>
                <a:cs typeface="Arial"/>
              </a:rPr>
              <a:t> expertise and experience in the future.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en-US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61829EB2-4656-038E-8B78-E4C5B37F89E3}"/>
              </a:ext>
            </a:extLst>
          </p:cNvPr>
          <p:cNvSpPr txBox="1">
            <a:spLocks/>
          </p:cNvSpPr>
          <p:nvPr/>
        </p:nvSpPr>
        <p:spPr bwMode="auto">
          <a:xfrm>
            <a:off x="5739287" y="3260746"/>
            <a:ext cx="2514888" cy="40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아무도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모른다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24584" name="부제목 2">
            <a:extLst>
              <a:ext uri="{FF2B5EF4-FFF2-40B4-BE49-F238E27FC236}">
                <a16:creationId xmlns:a16="http://schemas.microsoft.com/office/drawing/2014/main" id="{98027920-F871-4B5B-CA05-01125025A9FF}"/>
              </a:ext>
            </a:extLst>
          </p:cNvPr>
          <p:cNvSpPr txBox="1">
            <a:spLocks/>
          </p:cNvSpPr>
          <p:nvPr/>
        </p:nvSpPr>
        <p:spPr bwMode="auto">
          <a:xfrm>
            <a:off x="3249178" y="1291071"/>
            <a:ext cx="4281528" cy="39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spcBef>
                <a:spcPts val="20"/>
              </a:spcBef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make it: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해내다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성공하다</a:t>
            </a:r>
            <a:endParaRPr lang="en-US" altLang="ko-KR" dirty="0">
              <a:solidFill>
                <a:schemeClr val="accent1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grpSp>
        <p:nvGrpSpPr>
          <p:cNvPr id="24585" name="그룹 6">
            <a:extLst>
              <a:ext uri="{FF2B5EF4-FFF2-40B4-BE49-F238E27FC236}">
                <a16:creationId xmlns:a16="http://schemas.microsoft.com/office/drawing/2014/main" id="{55A09402-887B-B8BA-D6D2-EBC65E2DF65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682888" y="4206527"/>
            <a:ext cx="555625" cy="317500"/>
            <a:chOff x="4439816" y="5617096"/>
            <a:chExt cx="1162709" cy="284162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A1E694AB-50E7-CC0B-E01F-14D5CD64E2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39816" y="5617096"/>
              <a:ext cx="0" cy="28416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F87FF1F3-C2D4-2BD2-6C30-00CD63E7DA5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326796" y="5901258"/>
              <a:ext cx="275729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A4B108C1-2670-6BCE-595B-DE3160CE630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439816" y="5901258"/>
              <a:ext cx="88698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부제목 2">
            <a:extLst>
              <a:ext uri="{FF2B5EF4-FFF2-40B4-BE49-F238E27FC236}">
                <a16:creationId xmlns:a16="http://schemas.microsoft.com/office/drawing/2014/main" id="{67FFA464-1E8F-075F-E571-1FEC8E4E8D47}"/>
              </a:ext>
            </a:extLst>
          </p:cNvPr>
          <p:cNvSpPr txBox="1">
            <a:spLocks/>
          </p:cNvSpPr>
          <p:nvPr/>
        </p:nvSpPr>
        <p:spPr bwMode="auto">
          <a:xfrm>
            <a:off x="6135832" y="4338764"/>
            <a:ext cx="3782784" cy="42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목적어로 쓰인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명사절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31" name="부제목 2">
            <a:extLst>
              <a:ext uri="{FF2B5EF4-FFF2-40B4-BE49-F238E27FC236}">
                <a16:creationId xmlns:a16="http://schemas.microsoft.com/office/drawing/2014/main" id="{BB226398-8206-DF08-1A50-C14608AC3EFD}"/>
              </a:ext>
            </a:extLst>
          </p:cNvPr>
          <p:cNvSpPr txBox="1">
            <a:spLocks/>
          </p:cNvSpPr>
          <p:nvPr/>
        </p:nvSpPr>
        <p:spPr bwMode="auto">
          <a:xfrm>
            <a:off x="4102651" y="2289928"/>
            <a:ext cx="2916875" cy="36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시간·노력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등이)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들다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35FB57B-57B7-01FE-D460-2EDD4A1BA312}"/>
              </a:ext>
            </a:extLst>
          </p:cNvPr>
          <p:cNvSpPr txBox="1"/>
          <p:nvPr/>
        </p:nvSpPr>
        <p:spPr>
          <a:xfrm>
            <a:off x="8269172" y="2665845"/>
            <a:ext cx="2786819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                               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32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 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3" name="모서리가 둥근 직사각형 10">
            <a:extLst>
              <a:ext uri="{FF2B5EF4-FFF2-40B4-BE49-F238E27FC236}">
                <a16:creationId xmlns:a16="http://schemas.microsoft.com/office/drawing/2014/main" id="{5532C883-39A1-B1CE-F77A-4AA41A3156DC}"/>
              </a:ext>
            </a:extLst>
          </p:cNvPr>
          <p:cNvSpPr/>
          <p:nvPr/>
        </p:nvSpPr>
        <p:spPr>
          <a:xfrm>
            <a:off x="623888" y="859518"/>
            <a:ext cx="1169987" cy="358775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CEB4AF6-5EA4-A9BA-F843-74C1C241EBE6}"/>
              </a:ext>
            </a:extLst>
          </p:cNvPr>
          <p:cNvGrpSpPr>
            <a:grpSpLocks/>
          </p:cNvGrpSpPr>
          <p:nvPr/>
        </p:nvGrpSpPr>
        <p:grpSpPr bwMode="auto">
          <a:xfrm>
            <a:off x="1208995" y="2073951"/>
            <a:ext cx="1748063" cy="697820"/>
            <a:chOff x="10072078" y="1801716"/>
            <a:chExt cx="1748065" cy="698763"/>
          </a:xfrm>
        </p:grpSpPr>
        <p:sp>
          <p:nvSpPr>
            <p:cNvPr id="12" name="부제목 2">
              <a:extLst>
                <a:ext uri="{FF2B5EF4-FFF2-40B4-BE49-F238E27FC236}">
                  <a16:creationId xmlns:a16="http://schemas.microsoft.com/office/drawing/2014/main" id="{EEB6356B-7453-877C-6450-F3F460D5450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72078" y="2108366"/>
              <a:ext cx="1748065" cy="392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 eaLnBrk="1" hangingPunct="1">
                <a:lnSpc>
                  <a:spcPct val="80000"/>
                </a:lnSpc>
                <a:buFont typeface="Arial" panose="020B0604020202020204" pitchFamily="34" charset="0"/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</a:t>
              </a:r>
            </a:p>
          </p:txBody>
        </p:sp>
        <p:grpSp>
          <p:nvGrpSpPr>
            <p:cNvPr id="13" name="그룹 3">
              <a:extLst>
                <a:ext uri="{FF2B5EF4-FFF2-40B4-BE49-F238E27FC236}">
                  <a16:creationId xmlns:a16="http://schemas.microsoft.com/office/drawing/2014/main" id="{CAD73A08-2257-DCC9-532A-F297B109A7FC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10434931" y="1801716"/>
              <a:ext cx="963612" cy="295674"/>
              <a:chOff x="3738656" y="1239020"/>
              <a:chExt cx="964066" cy="440701"/>
            </a:xfrm>
          </p:grpSpPr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id="{D834649F-BE3D-86FA-2A64-39EEB122C2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020"/>
                <a:ext cx="484415" cy="42885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직선 연결선 16">
                <a:extLst>
                  <a:ext uri="{FF2B5EF4-FFF2-40B4-BE49-F238E27FC236}">
                    <a16:creationId xmlns:a16="http://schemas.microsoft.com/office/drawing/2014/main" id="{1B09F9CA-DAD1-F434-C538-7BFDBED909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7" y="1250868"/>
                <a:ext cx="484415" cy="42885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부제목 2">
            <a:extLst>
              <a:ext uri="{FF2B5EF4-FFF2-40B4-BE49-F238E27FC236}">
                <a16:creationId xmlns:a16="http://schemas.microsoft.com/office/drawing/2014/main" id="{77717714-3D58-3BAC-1769-C3860D7DA7CE}"/>
              </a:ext>
            </a:extLst>
          </p:cNvPr>
          <p:cNvSpPr txBox="1">
            <a:spLocks/>
          </p:cNvSpPr>
          <p:nvPr/>
        </p:nvSpPr>
        <p:spPr bwMode="auto">
          <a:xfrm>
            <a:off x="5964258" y="5227431"/>
            <a:ext cx="2514888" cy="40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재귀대명사</a:t>
            </a:r>
            <a:endParaRPr lang="ko-KR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BEF83E08-4095-6AE2-700E-D90D11C0BCAE}"/>
              </a:ext>
            </a:extLst>
          </p:cNvPr>
          <p:cNvGrpSpPr>
            <a:grpSpLocks/>
          </p:cNvGrpSpPr>
          <p:nvPr/>
        </p:nvGrpSpPr>
        <p:grpSpPr bwMode="auto">
          <a:xfrm>
            <a:off x="3104923" y="5085665"/>
            <a:ext cx="1748063" cy="697820"/>
            <a:chOff x="10072078" y="1801716"/>
            <a:chExt cx="1748065" cy="698763"/>
          </a:xfrm>
        </p:grpSpPr>
        <p:sp>
          <p:nvSpPr>
            <p:cNvPr id="26" name="부제목 2">
              <a:extLst>
                <a:ext uri="{FF2B5EF4-FFF2-40B4-BE49-F238E27FC236}">
                  <a16:creationId xmlns:a16="http://schemas.microsoft.com/office/drawing/2014/main" id="{351F045A-F097-4745-867A-EEE32462D1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72078" y="2108366"/>
              <a:ext cx="1748065" cy="392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 eaLnBrk="1" hangingPunct="1">
                <a:lnSpc>
                  <a:spcPct val="80000"/>
                </a:lnSpc>
                <a:buFont typeface="Arial" panose="020B0604020202020204" pitchFamily="34" charset="0"/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that[which]</a:t>
              </a:r>
            </a:p>
          </p:txBody>
        </p:sp>
        <p:grpSp>
          <p:nvGrpSpPr>
            <p:cNvPr id="27" name="그룹 3">
              <a:extLst>
                <a:ext uri="{FF2B5EF4-FFF2-40B4-BE49-F238E27FC236}">
                  <a16:creationId xmlns:a16="http://schemas.microsoft.com/office/drawing/2014/main" id="{92EC5F19-5B77-88DF-4894-EA99BEAD0459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10434931" y="1801716"/>
              <a:ext cx="963612" cy="295674"/>
              <a:chOff x="3738656" y="1239020"/>
              <a:chExt cx="964066" cy="440701"/>
            </a:xfrm>
          </p:grpSpPr>
          <p:cxnSp>
            <p:nvCxnSpPr>
              <p:cNvPr id="28" name="직선 연결선 27">
                <a:extLst>
                  <a:ext uri="{FF2B5EF4-FFF2-40B4-BE49-F238E27FC236}">
                    <a16:creationId xmlns:a16="http://schemas.microsoft.com/office/drawing/2014/main" id="{D95C0029-8527-6213-866B-ED6A469A44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020"/>
                <a:ext cx="484415" cy="42885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직선 연결선 28">
                <a:extLst>
                  <a:ext uri="{FF2B5EF4-FFF2-40B4-BE49-F238E27FC236}">
                    <a16:creationId xmlns:a16="http://schemas.microsoft.com/office/drawing/2014/main" id="{68CB2CFF-C9FC-422A-BAAB-77A5525F575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7" y="1250868"/>
                <a:ext cx="484415" cy="42885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부제목 2">
            <a:extLst>
              <a:ext uri="{FF2B5EF4-FFF2-40B4-BE49-F238E27FC236}">
                <a16:creationId xmlns:a16="http://schemas.microsoft.com/office/drawing/2014/main" id="{8CA6FF69-4E8A-13F1-1817-92379A918A11}"/>
              </a:ext>
            </a:extLst>
          </p:cNvPr>
          <p:cNvSpPr txBox="1">
            <a:spLocks/>
          </p:cNvSpPr>
          <p:nvPr/>
        </p:nvSpPr>
        <p:spPr bwMode="auto">
          <a:xfrm>
            <a:off x="639329" y="6225289"/>
            <a:ext cx="1925246" cy="40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~이 </a:t>
            </a: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되다</a:t>
            </a:r>
            <a:endParaRPr lang="ko-KR" altLang="en-US" sz="2200" b="1" dirty="0" err="1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24B979EE-1850-A639-6836-3DFB220B7E8F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04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24584" grpId="0"/>
      <p:bldP spid="20" grpId="0"/>
      <p:bldP spid="31" grpId="0"/>
      <p:bldP spid="34" grpId="0"/>
      <p:bldP spid="24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그림 2">
            <a:extLst>
              <a:ext uri="{FF2B5EF4-FFF2-40B4-BE49-F238E27FC236}">
                <a16:creationId xmlns:a16="http://schemas.microsoft.com/office/drawing/2014/main" id="{387FE580-5676-4EB2-E09C-CDD8B213A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9D2BBE-23B9-D030-3E46-E34485EB0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2513"/>
            <a:ext cx="10944225" cy="290624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The</a:t>
            </a:r>
            <a:r>
              <a:rPr lang="en-US" sz="3400" dirty="0">
                <a:latin typeface="Arial"/>
                <a:ea typeface="HY견고딕"/>
                <a:cs typeface="Arial"/>
              </a:rPr>
              <a:t> dots are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way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see</a:t>
            </a:r>
            <a:r>
              <a:rPr lang="en-US" sz="3400" dirty="0">
                <a:latin typeface="Arial"/>
                <a:ea typeface="HY견고딕"/>
                <a:cs typeface="Arial"/>
              </a:rPr>
              <a:t> yourself in the present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and then imagine yourself in </a:t>
            </a:r>
            <a:r>
              <a:rPr lang="en-US" sz="3600" dirty="0">
                <a:solidFill>
                  <a:srgbClr val="FF3399"/>
                </a:solidFill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*</a:t>
            </a:r>
            <a:r>
              <a:rPr lang="en-US" sz="3400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 many futures as</a:t>
            </a:r>
            <a:r>
              <a:rPr lang="en-US" sz="3400" dirty="0">
                <a:latin typeface="Arial"/>
                <a:ea typeface="HY견고딕"/>
                <a:cs typeface="Arial"/>
              </a:rPr>
              <a:t> you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can.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latin typeface="Arial"/>
                <a:ea typeface="HY견고딕"/>
                <a:cs typeface="Arial"/>
              </a:rPr>
              <a:t>’s up to you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to start connecting your dots now</a:t>
            </a:r>
            <a:r>
              <a:rPr lang="en-US" sz="3400" dirty="0">
                <a:latin typeface="Arial"/>
                <a:ea typeface="HY견고딕"/>
                <a:cs typeface="Arial"/>
              </a:rPr>
              <a:t>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ko-KR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983A877-A895-3A87-C8B4-758906E700A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748769" y="1269782"/>
            <a:ext cx="741362" cy="220663"/>
            <a:chOff x="8916338" y="2136954"/>
            <a:chExt cx="852070" cy="283934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5FE671F-EF2D-37CB-13A4-42F65C5A7B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921B348B-F14C-5336-252D-F57D19B20ADA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FC58E1A9-9433-6B0C-9989-2F4EB22C1C2D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부제목 2">
            <a:extLst>
              <a:ext uri="{FF2B5EF4-FFF2-40B4-BE49-F238E27FC236}">
                <a16:creationId xmlns:a16="http://schemas.microsoft.com/office/drawing/2014/main" id="{99EF66D5-6601-C7D2-AC9A-5570357CD48C}"/>
              </a:ext>
            </a:extLst>
          </p:cNvPr>
          <p:cNvSpPr txBox="1">
            <a:spLocks/>
          </p:cNvSpPr>
          <p:nvPr/>
        </p:nvSpPr>
        <p:spPr bwMode="auto">
          <a:xfrm>
            <a:off x="6749096" y="3995706"/>
            <a:ext cx="1239384" cy="38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진주어</a:t>
            </a:r>
          </a:p>
        </p:txBody>
      </p:sp>
      <p:sp>
        <p:nvSpPr>
          <p:cNvPr id="17" name="부제목 2">
            <a:extLst>
              <a:ext uri="{FF2B5EF4-FFF2-40B4-BE49-F238E27FC236}">
                <a16:creationId xmlns:a16="http://schemas.microsoft.com/office/drawing/2014/main" id="{C58F37C9-D4E4-85FD-E8F2-F864322150ED}"/>
              </a:ext>
            </a:extLst>
          </p:cNvPr>
          <p:cNvSpPr txBox="1">
            <a:spLocks/>
          </p:cNvSpPr>
          <p:nvPr/>
        </p:nvSpPr>
        <p:spPr bwMode="auto">
          <a:xfrm>
            <a:off x="1241473" y="3954235"/>
            <a:ext cx="1231899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가주어</a:t>
            </a:r>
            <a:endParaRPr lang="ko-KR" altLang="en-US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18" name="부제목 2">
            <a:extLst>
              <a:ext uri="{FF2B5EF4-FFF2-40B4-BE49-F238E27FC236}">
                <a16:creationId xmlns:a16="http://schemas.microsoft.com/office/drawing/2014/main" id="{DE2FE00D-A683-EA70-BAC6-A25B874C74E6}"/>
              </a:ext>
            </a:extLst>
          </p:cNvPr>
          <p:cNvSpPr txBox="1">
            <a:spLocks/>
          </p:cNvSpPr>
          <p:nvPr/>
        </p:nvSpPr>
        <p:spPr bwMode="auto">
          <a:xfrm>
            <a:off x="4490131" y="1850571"/>
            <a:ext cx="2835049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보는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형용사적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용법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24" name="부제목 2">
            <a:extLst>
              <a:ext uri="{FF2B5EF4-FFF2-40B4-BE49-F238E27FC236}">
                <a16:creationId xmlns:a16="http://schemas.microsoft.com/office/drawing/2014/main" id="{71E20B80-F76B-7986-463F-000D769CFA64}"/>
              </a:ext>
            </a:extLst>
          </p:cNvPr>
          <p:cNvSpPr txBox="1">
            <a:spLocks/>
          </p:cNvSpPr>
          <p:nvPr/>
        </p:nvSpPr>
        <p:spPr bwMode="auto">
          <a:xfrm>
            <a:off x="6281058" y="2867251"/>
            <a:ext cx="3869871" cy="40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as＋many</a:t>
            </a:r>
            <a:r>
              <a:rPr 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[</a:t>
            </a:r>
            <a:r>
              <a:rPr 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much</a:t>
            </a:r>
            <a:r>
              <a:rPr 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] </a:t>
            </a:r>
            <a:r>
              <a:rPr 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명사＋as</a:t>
            </a:r>
            <a:endParaRPr lang="ko-KR" dirty="0" err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2A6DB6-5832-5BD3-9583-4F77AF8A52E8}"/>
              </a:ext>
            </a:extLst>
          </p:cNvPr>
          <p:cNvSpPr txBox="1"/>
          <p:nvPr/>
        </p:nvSpPr>
        <p:spPr>
          <a:xfrm>
            <a:off x="1238815" y="1305130"/>
            <a:ext cx="5852961" cy="26622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</a:t>
            </a:r>
            <a:r>
              <a:rPr lang="en-US" altLang="ko-KR" sz="25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                               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 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40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BB9F44FD-837F-F57D-7C59-7FC396795454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7" grpId="0"/>
      <p:bldP spid="18" grpId="0"/>
      <p:bldP spid="24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478900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180000"/>
              </a:lnSpc>
              <a:spcBef>
                <a:spcPts val="0"/>
              </a:spcBef>
              <a:buNone/>
              <a:defRPr/>
            </a:pPr>
            <a:r>
              <a:rPr lang="en-US" altLang="ko-KR" sz="3800" b="1" dirty="0">
                <a:solidFill>
                  <a:schemeClr val="accent2">
                    <a:lumMod val="75000"/>
                  </a:schemeClr>
                </a:solidFill>
                <a:latin typeface="Arial"/>
                <a:ea typeface="HY견고딕"/>
                <a:cs typeface="Arial"/>
              </a:rPr>
              <a:t>Start Connecting Your Dots Today</a:t>
            </a:r>
            <a:endParaRPr lang="en-US" altLang="ko-KR" sz="3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altLang="ko-KR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   “What do you want to do in the future?” Parents and 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teachers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ask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students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this question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all the time. 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But how many students actually know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what they want to do in the future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?</a:t>
            </a:r>
            <a:r>
              <a:rPr lang="en-US" altLang="ko-KR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 </a:t>
            </a:r>
            <a:endParaRPr lang="en-US" sz="3400" dirty="0">
              <a:uFill>
                <a:solidFill>
                  <a:srgbClr val="0070C0"/>
                </a:solidFill>
              </a:uFill>
              <a:latin typeface="Arial"/>
              <a:ea typeface="HY견고딕"/>
              <a:cs typeface="Arial"/>
            </a:endParaRPr>
          </a:p>
        </p:txBody>
      </p:sp>
      <p:sp>
        <p:nvSpPr>
          <p:cNvPr id="5" name="모서리가 둥근 직사각형 1">
            <a:extLst>
              <a:ext uri="{FF2B5EF4-FFF2-40B4-BE49-F238E27FC236}">
                <a16:creationId xmlns:a16="http://schemas.microsoft.com/office/drawing/2014/main" id="{E6AEB520-5E1C-85F7-B80A-162CB45EA42E}"/>
              </a:ext>
            </a:extLst>
          </p:cNvPr>
          <p:cNvSpPr/>
          <p:nvPr/>
        </p:nvSpPr>
        <p:spPr>
          <a:xfrm>
            <a:off x="623888" y="2638425"/>
            <a:ext cx="1171575" cy="358775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3456188" y="4033214"/>
            <a:ext cx="439979" cy="38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ko-KR" altLang="en-US" sz="2200" b="1" dirty="0" err="1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4702936" y="3953694"/>
            <a:ext cx="671472" cy="36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I.O.</a:t>
            </a:r>
            <a:r>
              <a:rPr lang="ko-KR" altLang="en-US" dirty="0">
                <a:solidFill>
                  <a:srgbClr val="000000"/>
                </a:solidFill>
                <a:latin typeface="Franklin Gothic Medium"/>
                <a:ea typeface="HY견고딕"/>
                <a:cs typeface="Calibri"/>
              </a:rPr>
              <a:t> </a:t>
            </a:r>
            <a:endParaRPr lang="ko-KR" altLang="en-US" dirty="0"/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163ACD7E-C9B2-9455-6361-3F3CDF0E38BD}"/>
              </a:ext>
            </a:extLst>
          </p:cNvPr>
          <p:cNvSpPr txBox="1">
            <a:spLocks/>
          </p:cNvSpPr>
          <p:nvPr/>
        </p:nvSpPr>
        <p:spPr bwMode="auto">
          <a:xfrm>
            <a:off x="6731823" y="4029356"/>
            <a:ext cx="816156" cy="36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D.O.</a:t>
            </a:r>
            <a:endParaRPr lang="ko-KR" altLang="en-US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608FD577-11E1-D6DC-6AA8-58FD65E0895C}"/>
              </a:ext>
            </a:extLst>
          </p:cNvPr>
          <p:cNvSpPr txBox="1">
            <a:spLocks/>
          </p:cNvSpPr>
          <p:nvPr/>
        </p:nvSpPr>
        <p:spPr bwMode="auto">
          <a:xfrm>
            <a:off x="8567556" y="5030566"/>
            <a:ext cx="3483844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Franklin Gothic Medium"/>
                <a:ea typeface="맑은 고딕"/>
                <a:cs typeface="Calibri"/>
              </a:rPr>
              <a:t>목적어로 </a:t>
            </a:r>
            <a:r>
              <a:rPr lang="ko-KR" sz="2200" b="1" dirty="0">
                <a:solidFill>
                  <a:schemeClr val="accent1"/>
                </a:solidFill>
                <a:latin typeface="Franklin Gothic Medium"/>
                <a:ea typeface="맑은 고딕"/>
                <a:cs typeface="Calibri"/>
              </a:rPr>
              <a:t>쓰인 </a:t>
            </a:r>
            <a:r>
              <a:rPr lang="en-US" altLang="ko-KR" sz="2200" b="1" dirty="0" err="1">
                <a:solidFill>
                  <a:schemeClr val="accent1"/>
                </a:solidFill>
                <a:latin typeface="Franklin Gothic Medium"/>
                <a:ea typeface="맑은 고딕"/>
                <a:cs typeface="Calibri"/>
              </a:rPr>
              <a:t>wh</a:t>
            </a:r>
            <a:r>
              <a:rPr lang="en-US" altLang="ko-KR" sz="2200" b="1" dirty="0">
                <a:solidFill>
                  <a:schemeClr val="accent1"/>
                </a:solidFill>
                <a:latin typeface="Franklin Gothic Medium"/>
                <a:ea typeface="맑은 고딕"/>
                <a:cs typeface="Calibri"/>
              </a:rPr>
              <a:t>-</a:t>
            </a:r>
            <a:r>
              <a:rPr lang="ko-KR" sz="2200" b="1" dirty="0">
                <a:solidFill>
                  <a:schemeClr val="accent1"/>
                </a:solidFill>
                <a:latin typeface="Franklin Gothic Medium"/>
                <a:ea typeface="맑은 고딕"/>
                <a:cs typeface="Calibri"/>
              </a:rPr>
              <a:t>절</a:t>
            </a:r>
            <a:endParaRPr lang="ko-KR" altLang="en-US" b="1" dirty="0">
              <a:solidFill>
                <a:schemeClr val="accent1"/>
              </a:solidFill>
              <a:ea typeface="맑은 고딕"/>
              <a:cs typeface="Calibri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505FE59E-2CBF-9170-276F-D1352E957421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  <p:bldP spid="12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그림 4">
            <a:extLst>
              <a:ext uri="{FF2B5EF4-FFF2-40B4-BE49-F238E27FC236}">
                <a16:creationId xmlns:a16="http://schemas.microsoft.com/office/drawing/2014/main" id="{08472ED8-E53F-AA96-516B-5D98FF8CC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53FCBA6-C6CE-E450-CD34-D481C9D8A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205038"/>
            <a:ext cx="5329238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Arial" pitchFamily="34" charset="0"/>
              </a:rPr>
              <a:t>Thank You!</a:t>
            </a:r>
            <a:endParaRPr lang="ko-KR" altLang="en-US" sz="6000" b="1" dirty="0">
              <a:solidFill>
                <a:schemeClr val="bg1"/>
              </a:solidFill>
              <a:latin typeface="Arial Black" panose="020B0A04020102020204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그림 2">
            <a:extLst>
              <a:ext uri="{FF2B5EF4-FFF2-40B4-BE49-F238E27FC236}">
                <a16:creationId xmlns:a16="http://schemas.microsoft.com/office/drawing/2014/main" id="{47DDB438-ACCE-D681-8AA3-D2B41B623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9" y="1588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3137A4-D47F-CA5A-037C-5C9AA7729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1160744" cy="333091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ko-KR"/>
            </a:defPPr>
            <a:lvl1pPr algn="ctr" latinLnBrk="1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9pPr>
          </a:lstStyle>
          <a:p>
            <a:pPr algn="l"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Many students are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either</a:t>
            </a:r>
            <a:r>
              <a:rPr lang="en-US" sz="3400" dirty="0">
                <a:latin typeface="Arial"/>
                <a:ea typeface="HY견고딕"/>
                <a:cs typeface="Arial"/>
              </a:rPr>
              <a:t> unsure of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what they know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or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sz="3400" dirty="0"/>
          </a:p>
          <a:p>
            <a:pPr algn="l"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confused about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how to find the right career</a:t>
            </a:r>
            <a:r>
              <a:rPr lang="en-US" sz="3400" dirty="0">
                <a:latin typeface="Arial"/>
                <a:ea typeface="HY견고딕"/>
                <a:cs typeface="Arial"/>
              </a:rPr>
              <a:t>. The following may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help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students</a:t>
            </a:r>
            <a:r>
              <a:rPr lang="en-US" sz="3400" dirty="0">
                <a:latin typeface="Arial"/>
                <a:ea typeface="HY견고딕"/>
                <a:cs typeface="Arial"/>
              </a:rPr>
              <a:t> discover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new way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look</a:t>
            </a:r>
            <a:r>
              <a:rPr lang="en-US" sz="3400" dirty="0">
                <a:latin typeface="Arial"/>
                <a:ea typeface="HY견고딕"/>
                <a:cs typeface="Arial"/>
              </a:rPr>
              <a:t> at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dirty="0">
                <a:latin typeface="Arial"/>
                <a:ea typeface="HY견고딕"/>
                <a:cs typeface="Arial"/>
              </a:rPr>
              <a:t>themselves and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design</a:t>
            </a:r>
            <a:r>
              <a:rPr lang="en-US" sz="3400" dirty="0">
                <a:latin typeface="Arial"/>
                <a:ea typeface="HY견고딕"/>
                <a:cs typeface="Arial"/>
              </a:rPr>
              <a:t> a path for their future.</a:t>
            </a:r>
            <a:endParaRPr lang="ko-KR" dirty="0"/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107C319F-0447-EAEC-16A7-FD07F720096F}"/>
              </a:ext>
            </a:extLst>
          </p:cNvPr>
          <p:cNvSpPr txBox="1">
            <a:spLocks/>
          </p:cNvSpPr>
          <p:nvPr/>
        </p:nvSpPr>
        <p:spPr bwMode="auto">
          <a:xfrm>
            <a:off x="7575773" y="2001366"/>
            <a:ext cx="2981325" cy="37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목적어로 쓰인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-절</a:t>
            </a:r>
            <a:endParaRPr 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6BDBE647-0F82-54DF-D3CE-3D0F3BCB6789}"/>
              </a:ext>
            </a:extLst>
          </p:cNvPr>
          <p:cNvSpPr txBox="1">
            <a:spLocks/>
          </p:cNvSpPr>
          <p:nvPr/>
        </p:nvSpPr>
        <p:spPr bwMode="auto">
          <a:xfrm>
            <a:off x="4270200" y="1975126"/>
            <a:ext cx="3281644" cy="34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either A or B: A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또는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B</a:t>
            </a:r>
            <a:endParaRPr 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95FCE96-8CA2-6848-701F-FD1F256374E3}"/>
              </a:ext>
            </a:extLst>
          </p:cNvPr>
          <p:cNvSpPr txBox="1">
            <a:spLocks/>
          </p:cNvSpPr>
          <p:nvPr/>
        </p:nvSpPr>
        <p:spPr bwMode="auto">
          <a:xfrm>
            <a:off x="8499870" y="3659142"/>
            <a:ext cx="3330948" cy="39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Franklin Gothic Medium"/>
                <a:ea typeface="맑은 고딕"/>
                <a:cs typeface="Calibri"/>
              </a:rPr>
              <a:t>바라보는</a:t>
            </a:r>
            <a:r>
              <a:rPr lang="en-US" altLang="ko-KR" sz="2200" b="1" dirty="0">
                <a:solidFill>
                  <a:schemeClr val="accent1"/>
                </a:solidFill>
                <a:latin typeface="Franklin Gothic Medium"/>
                <a:ea typeface="맑은 고딕"/>
                <a:cs typeface="Calibri"/>
              </a:rPr>
              <a:t>(</a:t>
            </a:r>
            <a:r>
              <a:rPr lang="ko-KR" sz="2200" b="1" dirty="0">
                <a:solidFill>
                  <a:schemeClr val="accent1"/>
                </a:solidFill>
                <a:latin typeface="Franklin Gothic Medium"/>
                <a:ea typeface="맑은 고딕"/>
                <a:cs typeface="Calibri"/>
              </a:rPr>
              <a:t>형용사적 용법</a:t>
            </a:r>
            <a:r>
              <a:rPr lang="en-US" altLang="ko-KR" sz="2200" b="1" dirty="0">
                <a:solidFill>
                  <a:schemeClr val="accent1"/>
                </a:solidFill>
                <a:latin typeface="Franklin Gothic Medium"/>
                <a:ea typeface="맑은 고딕"/>
                <a:cs typeface="Calibri"/>
              </a:rPr>
              <a:t>)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5484AC46-B7CA-83AA-1D66-DB3A41302547}"/>
              </a:ext>
            </a:extLst>
          </p:cNvPr>
          <p:cNvSpPr txBox="1">
            <a:spLocks/>
          </p:cNvSpPr>
          <p:nvPr/>
        </p:nvSpPr>
        <p:spPr bwMode="auto">
          <a:xfrm>
            <a:off x="4769819" y="2787511"/>
            <a:ext cx="2981325" cy="37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목적어로 쓰인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-절</a:t>
            </a:r>
            <a:endParaRPr 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1E0DB7A6-5E56-E3C7-810A-6C3A0012F25F}"/>
              </a:ext>
            </a:extLst>
          </p:cNvPr>
          <p:cNvSpPr txBox="1">
            <a:spLocks/>
          </p:cNvSpPr>
          <p:nvPr/>
        </p:nvSpPr>
        <p:spPr bwMode="auto">
          <a:xfrm>
            <a:off x="1877563" y="3619782"/>
            <a:ext cx="439979" cy="38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ko-KR" altLang="en-US" sz="2200" b="1" dirty="0" err="1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DE768254-6C10-D694-404C-7182A6EB821D}"/>
              </a:ext>
            </a:extLst>
          </p:cNvPr>
          <p:cNvSpPr txBox="1">
            <a:spLocks/>
          </p:cNvSpPr>
          <p:nvPr/>
        </p:nvSpPr>
        <p:spPr bwMode="auto">
          <a:xfrm>
            <a:off x="3148165" y="3625026"/>
            <a:ext cx="439979" cy="38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 panose="020B0503020000020004" pitchFamily="34" charset="-127"/>
                <a:ea typeface="맑은 고딕" panose="020B0503020000020004" pitchFamily="34" charset="-127"/>
                <a:cs typeface="Calibri" panose="020F0502020204030204" pitchFamily="34" charset="0"/>
              </a:rPr>
              <a:t>O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A18D298-054F-9383-5C34-A609C5D99130}"/>
              </a:ext>
            </a:extLst>
          </p:cNvPr>
          <p:cNvGrpSpPr/>
          <p:nvPr/>
        </p:nvGrpSpPr>
        <p:grpSpPr>
          <a:xfrm>
            <a:off x="4348861" y="3616000"/>
            <a:ext cx="660685" cy="295275"/>
            <a:chOff x="6935229" y="3538352"/>
            <a:chExt cx="660685" cy="295275"/>
          </a:xfrm>
        </p:grpSpPr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8D0DC9CC-B118-2BAC-0CE2-BFB3DF7814C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935229" y="3538352"/>
              <a:ext cx="0" cy="29527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화살표 연결선 25">
              <a:extLst>
                <a:ext uri="{FF2B5EF4-FFF2-40B4-BE49-F238E27FC236}">
                  <a16:creationId xmlns:a16="http://schemas.microsoft.com/office/drawing/2014/main" id="{033C5B3C-D383-81DD-113E-B372CD25D87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322854" y="3833627"/>
              <a:ext cx="273060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CFC788AD-87B8-EC12-C2DF-74AAD9574AEA}"/>
                </a:ext>
              </a:extLst>
            </p:cNvPr>
            <p:cNvCxnSpPr/>
            <p:nvPr/>
          </p:nvCxnSpPr>
          <p:spPr bwMode="auto">
            <a:xfrm>
              <a:off x="6935229" y="3833627"/>
              <a:ext cx="50416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부제목 2">
            <a:extLst>
              <a:ext uri="{FF2B5EF4-FFF2-40B4-BE49-F238E27FC236}">
                <a16:creationId xmlns:a16="http://schemas.microsoft.com/office/drawing/2014/main" id="{7035F470-EBEF-884D-C178-E8DAE450DDCF}"/>
              </a:ext>
            </a:extLst>
          </p:cNvPr>
          <p:cNvSpPr txBox="1">
            <a:spLocks/>
          </p:cNvSpPr>
          <p:nvPr/>
        </p:nvSpPr>
        <p:spPr bwMode="auto">
          <a:xfrm>
            <a:off x="4945400" y="3680556"/>
            <a:ext cx="717883" cy="38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O.C.</a:t>
            </a:r>
            <a:endParaRPr lang="ko-KR" altLang="en-US" sz="2200" b="1" dirty="0" err="1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8E7E2EE8-57C5-D3F3-3C81-94198A7579CC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602086" y="3573656"/>
            <a:ext cx="852070" cy="247650"/>
            <a:chOff x="8916338" y="2136954"/>
            <a:chExt cx="852070" cy="283934"/>
          </a:xfrm>
        </p:grpSpPr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2582DA01-65CE-2C12-70CA-8C40E66A36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화살표 연결선 33">
              <a:extLst>
                <a:ext uri="{FF2B5EF4-FFF2-40B4-BE49-F238E27FC236}">
                  <a16:creationId xmlns:a16="http://schemas.microsoft.com/office/drawing/2014/main" id="{CEC17694-6271-430B-F6D3-5C60B99690EF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2F0EFFF3-3A22-4155-E639-AA7C1E72CD25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부제목 2">
            <a:extLst>
              <a:ext uri="{FF2B5EF4-FFF2-40B4-BE49-F238E27FC236}">
                <a16:creationId xmlns:a16="http://schemas.microsoft.com/office/drawing/2014/main" id="{284E8BB1-469A-52BC-D00F-CA42AF6C72CE}"/>
              </a:ext>
            </a:extLst>
          </p:cNvPr>
          <p:cNvSpPr txBox="1">
            <a:spLocks/>
          </p:cNvSpPr>
          <p:nvPr/>
        </p:nvSpPr>
        <p:spPr bwMode="auto">
          <a:xfrm>
            <a:off x="3831483" y="4453286"/>
            <a:ext cx="1448360" cy="39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계획하다</a:t>
            </a: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E4AF16C4-62F6-4538-15B7-5B237521753E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7114011-92D4-E0B7-6ADE-B0D8C7C2EC2E}"/>
              </a:ext>
            </a:extLst>
          </p:cNvPr>
          <p:cNvGrpSpPr/>
          <p:nvPr/>
        </p:nvGrpSpPr>
        <p:grpSpPr>
          <a:xfrm>
            <a:off x="4157698" y="3041565"/>
            <a:ext cx="5242193" cy="1482383"/>
            <a:chOff x="514563" y="1433072"/>
            <a:chExt cx="5242193" cy="148238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A51CBD-B646-C89C-3EBA-274E6B11D2DA}"/>
                </a:ext>
              </a:extLst>
            </p:cNvPr>
            <p:cNvSpPr txBox="1"/>
            <p:nvPr/>
          </p:nvSpPr>
          <p:spPr>
            <a:xfrm>
              <a:off x="514563" y="1433072"/>
              <a:ext cx="306494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0" lang="en-US" altLang="ko-KR" sz="3400" b="0" i="0" u="none" strike="noStrike" kern="1200" cap="none" spc="0" normalizeH="0" baseline="0" dirty="0"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HY견고딕"/>
                  <a:cs typeface="Arial"/>
                </a:rPr>
                <a:t>[</a:t>
              </a:r>
              <a:endParaRPr lang="ko-KR" altLang="en-US" sz="3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B19220-CC91-9332-EE2E-C0D24EFE1A28}"/>
                </a:ext>
              </a:extLst>
            </p:cNvPr>
            <p:cNvSpPr txBox="1"/>
            <p:nvPr/>
          </p:nvSpPr>
          <p:spPr>
            <a:xfrm>
              <a:off x="5450262" y="2299902"/>
              <a:ext cx="30649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altLang="ko-KR" sz="3400" b="0" i="0" u="none" strike="noStrike" kern="1200" cap="none" spc="0" normalizeH="0" baseline="0" dirty="0">
                  <a:solidFill>
                    <a:srgbClr val="0070C0"/>
                  </a:solidFill>
                  <a:effectLst/>
                  <a:uFill>
                    <a:solidFill>
                      <a:srgbClr val="0070C0"/>
                    </a:solidFill>
                  </a:uFill>
                  <a:latin typeface="Arial"/>
                  <a:ea typeface="HY견고딕"/>
                  <a:cs typeface="Arial"/>
                </a:rPr>
                <a:t>]</a:t>
              </a:r>
              <a:endParaRPr lang="ko-KR" altLang="en-US" sz="3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4207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3" grpId="0"/>
      <p:bldP spid="5" grpId="0"/>
      <p:bldP spid="7" grpId="0"/>
      <p:bldP spid="13" grpId="0"/>
      <p:bldP spid="30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6FE770D5-0E1E-76C6-71B8-B29605FA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E0AE42-C0EA-4B06-AC3E-08985F635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10" y="1145904"/>
            <a:ext cx="10944225" cy="512185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buNone/>
              <a:defRPr/>
            </a:pPr>
            <a:r>
              <a:rPr lang="en-US" b="1" dirty="0">
                <a:solidFill>
                  <a:srgbClr val="002060"/>
                </a:solidFill>
                <a:latin typeface="Arial"/>
                <a:ea typeface="HY견고딕"/>
                <a:cs typeface="Arial"/>
              </a:rPr>
              <a:t>Discover Yourself</a:t>
            </a:r>
            <a:endParaRPr lang="ko-KR" dirty="0"/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   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latin typeface="Arial"/>
                <a:ea typeface="HY견고딕"/>
                <a:cs typeface="Arial"/>
              </a:rPr>
              <a:t>’s hard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climb a mountain without preparation</a:t>
            </a:r>
            <a:r>
              <a:rPr lang="en-US" sz="3400" dirty="0">
                <a:latin typeface="Arial"/>
                <a:ea typeface="HY견고딕"/>
                <a:cs typeface="Arial"/>
              </a:rPr>
              <a:t>, and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designing a career path</a:t>
            </a:r>
            <a:r>
              <a:rPr lang="en-US" sz="3400" dirty="0">
                <a:latin typeface="Arial"/>
                <a:ea typeface="HY견고딕"/>
                <a:cs typeface="Arial"/>
              </a:rPr>
              <a:t> requires preparation too.</a:t>
            </a:r>
            <a:endParaRPr lang="en-US" dirty="0">
              <a:latin typeface="Franklin Gothic Medium"/>
              <a:ea typeface="HY견고딕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Begin your career map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by taking</a:t>
            </a:r>
            <a:r>
              <a:rPr lang="en-US" sz="3400" dirty="0">
                <a:latin typeface="Arial"/>
                <a:ea typeface="HY견고딕"/>
                <a:cs typeface="Arial"/>
              </a:rPr>
              <a:t> a blank piece of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paper</a:t>
            </a:r>
            <a:r>
              <a:rPr lang="en-US" sz="3400" dirty="0">
                <a:latin typeface="Arial"/>
                <a:ea typeface="HY견고딕"/>
                <a:cs typeface="Arial"/>
              </a:rPr>
              <a:t> and drawing some dots on it.</a:t>
            </a:r>
            <a:endParaRPr lang="en-US" dirty="0"/>
          </a:p>
          <a:p>
            <a:pPr algn="ctr"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부제목 2">
            <a:extLst>
              <a:ext uri="{FF2B5EF4-FFF2-40B4-BE49-F238E27FC236}">
                <a16:creationId xmlns:a16="http://schemas.microsoft.com/office/drawing/2014/main" id="{275CBF74-EC5F-21B0-DE1C-CA54057F1FF6}"/>
              </a:ext>
            </a:extLst>
          </p:cNvPr>
          <p:cNvSpPr txBox="1">
            <a:spLocks/>
          </p:cNvSpPr>
          <p:nvPr/>
        </p:nvSpPr>
        <p:spPr bwMode="auto">
          <a:xfrm>
            <a:off x="4635375" y="4413780"/>
            <a:ext cx="2998733" cy="31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by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＋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</a:t>
            </a: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ing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함으로써</a:t>
            </a:r>
            <a:endParaRPr lang="ko-KR" altLang="en-US" sz="2200" b="1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28" name="부제목 2">
            <a:extLst>
              <a:ext uri="{FF2B5EF4-FFF2-40B4-BE49-F238E27FC236}">
                <a16:creationId xmlns:a16="http://schemas.microsoft.com/office/drawing/2014/main" id="{17D14377-1033-6B5F-D205-C90DC5460871}"/>
              </a:ext>
            </a:extLst>
          </p:cNvPr>
          <p:cNvSpPr txBox="1">
            <a:spLocks/>
          </p:cNvSpPr>
          <p:nvPr/>
        </p:nvSpPr>
        <p:spPr bwMode="auto">
          <a:xfrm>
            <a:off x="6572378" y="2521953"/>
            <a:ext cx="1223963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진주어</a:t>
            </a:r>
            <a:endParaRPr lang="ko-KR" altLang="en-US" sz="2200" b="1" dirty="0" err="1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13313" name="부제목 2">
            <a:extLst>
              <a:ext uri="{FF2B5EF4-FFF2-40B4-BE49-F238E27FC236}">
                <a16:creationId xmlns:a16="http://schemas.microsoft.com/office/drawing/2014/main" id="{69B7292D-7982-837F-D4DF-E974BCBEE65B}"/>
              </a:ext>
            </a:extLst>
          </p:cNvPr>
          <p:cNvSpPr txBox="1">
            <a:spLocks/>
          </p:cNvSpPr>
          <p:nvPr/>
        </p:nvSpPr>
        <p:spPr bwMode="auto">
          <a:xfrm>
            <a:off x="2780169" y="3431938"/>
            <a:ext cx="222885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동명사구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주어</a:t>
            </a:r>
            <a:endParaRPr lang="en-US" altLang="ko-KR" sz="2200" b="1" dirty="0" err="1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F01730-6C40-9071-2CFD-ABC736EF6309}"/>
              </a:ext>
            </a:extLst>
          </p:cNvPr>
          <p:cNvSpPr txBox="1">
            <a:spLocks/>
          </p:cNvSpPr>
          <p:nvPr/>
        </p:nvSpPr>
        <p:spPr bwMode="auto">
          <a:xfrm>
            <a:off x="1740672" y="2517933"/>
            <a:ext cx="1233274" cy="23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가주어</a:t>
            </a:r>
          </a:p>
        </p:txBody>
      </p:sp>
      <p:sp>
        <p:nvSpPr>
          <p:cNvPr id="9" name="모서리가 둥근 직사각형 1">
            <a:extLst>
              <a:ext uri="{FF2B5EF4-FFF2-40B4-BE49-F238E27FC236}">
                <a16:creationId xmlns:a16="http://schemas.microsoft.com/office/drawing/2014/main" id="{80EE2F71-4B54-1200-2D0C-923D5186C32A}"/>
              </a:ext>
            </a:extLst>
          </p:cNvPr>
          <p:cNvSpPr/>
          <p:nvPr/>
        </p:nvSpPr>
        <p:spPr>
          <a:xfrm>
            <a:off x="692848" y="2127912"/>
            <a:ext cx="1169987" cy="360362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8CA06E50-B57B-327F-E2DE-BC4148B574BD}"/>
              </a:ext>
            </a:extLst>
          </p:cNvPr>
          <p:cNvGrpSpPr/>
          <p:nvPr/>
        </p:nvGrpSpPr>
        <p:grpSpPr>
          <a:xfrm>
            <a:off x="994209" y="5107646"/>
            <a:ext cx="963612" cy="633358"/>
            <a:chOff x="-2141377" y="4074128"/>
            <a:chExt cx="963612" cy="633358"/>
          </a:xfrm>
        </p:grpSpPr>
        <p:sp>
          <p:nvSpPr>
            <p:cNvPr id="16" name="부제목 2">
              <a:extLst>
                <a:ext uri="{FF2B5EF4-FFF2-40B4-BE49-F238E27FC236}">
                  <a16:creationId xmlns:a16="http://schemas.microsoft.com/office/drawing/2014/main" id="{65E8C625-5D08-BB7F-E093-5AD21BB0AE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2141075" y="4315373"/>
              <a:ext cx="958850" cy="392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>
                <a:lnSpc>
                  <a:spcPct val="80000"/>
                </a:lnSpc>
                <a:buFont typeface="Arial" panose="020B0604020202020204" pitchFamily="34" charset="0"/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by</a:t>
              </a:r>
              <a:endParaRPr lang="en-US" altLang="ko-KR" sz="2200" b="1" dirty="0">
                <a:solidFill>
                  <a:schemeClr val="accent1"/>
                </a:solidFill>
                <a:latin typeface="맑은 고딕" panose="020B0503020000020004" pitchFamily="34" charset="-127"/>
                <a:ea typeface="맑은 고딕" panose="020B0503020000020004" pitchFamily="34" charset="-127"/>
                <a:cs typeface="Calibri" panose="020F0502020204030204" pitchFamily="34" charset="0"/>
              </a:endParaRPr>
            </a:p>
          </p:txBody>
        </p:sp>
        <p:grpSp>
          <p:nvGrpSpPr>
            <p:cNvPr id="18" name="그룹 16">
              <a:extLst>
                <a:ext uri="{FF2B5EF4-FFF2-40B4-BE49-F238E27FC236}">
                  <a16:creationId xmlns:a16="http://schemas.microsoft.com/office/drawing/2014/main" id="{4EADFD5A-6A42-647F-3012-C426336B0887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-2141377" y="4074128"/>
              <a:ext cx="963612" cy="295275"/>
              <a:chOff x="3738656" y="1239614"/>
              <a:chExt cx="964066" cy="440107"/>
            </a:xfrm>
          </p:grpSpPr>
          <p:cxnSp>
            <p:nvCxnSpPr>
              <p:cNvPr id="19" name="직선 연결선 18">
                <a:extLst>
                  <a:ext uri="{FF2B5EF4-FFF2-40B4-BE49-F238E27FC236}">
                    <a16:creationId xmlns:a16="http://schemas.microsoft.com/office/drawing/2014/main" id="{F5360B03-6E5D-9345-7B4E-F990D9DBBD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614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직선 연결선 19">
                <a:extLst>
                  <a:ext uri="{FF2B5EF4-FFF2-40B4-BE49-F238E27FC236}">
                    <a16:creationId xmlns:a16="http://schemas.microsoft.com/office/drawing/2014/main" id="{EDF165F4-1994-685C-7A60-91BD6C497D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6" y="1251444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4" name="부제목 2">
            <a:extLst>
              <a:ext uri="{FF2B5EF4-FFF2-40B4-BE49-F238E27FC236}">
                <a16:creationId xmlns:a16="http://schemas.microsoft.com/office/drawing/2014/main" id="{5E29BBD9-02C9-4112-4BF5-6C7BBAE6FB7E}"/>
              </a:ext>
            </a:extLst>
          </p:cNvPr>
          <p:cNvSpPr txBox="1">
            <a:spLocks/>
          </p:cNvSpPr>
          <p:nvPr/>
        </p:nvSpPr>
        <p:spPr bwMode="auto">
          <a:xfrm>
            <a:off x="9920327" y="4417284"/>
            <a:ext cx="1746250" cy="33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불가산명사</a:t>
            </a: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E8E25895-7AE8-C6EE-103B-D869336A1650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  <p:bldP spid="28" grpId="0"/>
      <p:bldP spid="13313" grpId="0"/>
      <p:bldP spid="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2">
            <a:extLst>
              <a:ext uri="{FF2B5EF4-FFF2-40B4-BE49-F238E27FC236}">
                <a16:creationId xmlns:a16="http://schemas.microsoft.com/office/drawing/2014/main" id="{CB7CE6DD-029D-5FC1-9E19-DD7FC3428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AB68FA-2EA2-FC5B-8929-305075665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6837"/>
            <a:ext cx="10944225" cy="494488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These dots will be a representation of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who you are at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this moment in time</a:t>
            </a:r>
            <a:r>
              <a:rPr lang="en-US" sz="3400" dirty="0">
                <a:latin typeface="Arial"/>
                <a:ea typeface="HY견고딕"/>
                <a:cs typeface="Arial"/>
              </a:rPr>
              <a:t>, so make </a:t>
            </a:r>
            <a:r>
              <a:rPr lang="en-US" sz="3600" dirty="0">
                <a:solidFill>
                  <a:srgbClr val="FF3399"/>
                </a:solidFill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*</a:t>
            </a:r>
            <a:r>
              <a:rPr lang="en-US" sz="3400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 many dots as</a:t>
            </a:r>
            <a:r>
              <a:rPr lang="en-US" sz="3400" dirty="0">
                <a:latin typeface="Arial"/>
                <a:ea typeface="HY견고딕"/>
                <a:cs typeface="Arial"/>
              </a:rPr>
              <a:t> you </a:t>
            </a:r>
            <a:endParaRPr lang="en-US" altLang="ko-KR" sz="3400" dirty="0">
              <a:latin typeface="Arial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can. Write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one or two words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describe</a:t>
            </a:r>
            <a:r>
              <a:rPr lang="en-US" sz="3400" dirty="0">
                <a:latin typeface="Arial"/>
                <a:ea typeface="HY견고딕"/>
                <a:cs typeface="Arial"/>
              </a:rPr>
              <a:t> one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aspect</a:t>
            </a:r>
            <a:r>
              <a:rPr lang="en-US" sz="3400" dirty="0">
                <a:latin typeface="Arial"/>
                <a:ea typeface="HY견고딕"/>
                <a:cs typeface="Arial"/>
              </a:rPr>
              <a:t> of </a:t>
            </a:r>
            <a:endParaRPr lang="en-US" altLang="ko-KR" sz="3400" dirty="0">
              <a:latin typeface="Arial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yourself next to each dot. Awards, certifications, and </a:t>
            </a:r>
            <a:endParaRPr lang="en-US" altLang="ko-KR" sz="3400" dirty="0">
              <a:latin typeface="Arial"/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courses</a:t>
            </a:r>
            <a:r>
              <a:rPr lang="en-US" sz="3400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600" dirty="0">
                <a:solidFill>
                  <a:srgbClr val="FF3399"/>
                </a:solidFill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*</a:t>
            </a:r>
            <a:r>
              <a:rPr lang="en-US" sz="3400" u="heavy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taken at school</a:t>
            </a:r>
            <a:r>
              <a:rPr lang="en-US" sz="3400" dirty="0">
                <a:latin typeface="Arial"/>
                <a:ea typeface="HY견고딕"/>
                <a:cs typeface="Arial"/>
              </a:rPr>
              <a:t> are great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places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start</a:t>
            </a:r>
            <a:r>
              <a:rPr lang="en-US" sz="3400" dirty="0">
                <a:latin typeface="Arial"/>
                <a:ea typeface="HY견고딕"/>
                <a:cs typeface="Arial"/>
              </a:rPr>
              <a:t>.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19" name="부제목 2">
            <a:extLst>
              <a:ext uri="{FF2B5EF4-FFF2-40B4-BE49-F238E27FC236}">
                <a16:creationId xmlns:a16="http://schemas.microsoft.com/office/drawing/2014/main" id="{231943A6-75A0-9687-DE23-74445FB25863}"/>
              </a:ext>
            </a:extLst>
          </p:cNvPr>
          <p:cNvSpPr txBox="1">
            <a:spLocks/>
          </p:cNvSpPr>
          <p:nvPr/>
        </p:nvSpPr>
        <p:spPr bwMode="auto">
          <a:xfrm>
            <a:off x="9367564" y="3882040"/>
            <a:ext cx="1391198" cy="3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면, 측면</a:t>
            </a:r>
            <a:endParaRPr lang="ko-KR" altLang="en-US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DAAA0562-E08F-2483-919E-28AC46ECA395}"/>
              </a:ext>
            </a:extLst>
          </p:cNvPr>
          <p:cNvSpPr txBox="1">
            <a:spLocks/>
          </p:cNvSpPr>
          <p:nvPr/>
        </p:nvSpPr>
        <p:spPr bwMode="auto">
          <a:xfrm>
            <a:off x="5781840" y="5945188"/>
            <a:ext cx="647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</a:t>
            </a:r>
            <a:endParaRPr lang="ko-KR" altLang="en-US" sz="2200" b="1" dirty="0" err="1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AFF71FCE-6E9C-1ED6-913A-A012ED305A83}"/>
              </a:ext>
            </a:extLst>
          </p:cNvPr>
          <p:cNvSpPr txBox="1">
            <a:spLocks/>
          </p:cNvSpPr>
          <p:nvPr/>
        </p:nvSpPr>
        <p:spPr bwMode="auto">
          <a:xfrm>
            <a:off x="7200820" y="5918474"/>
            <a:ext cx="1512888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위치, 지점</a:t>
            </a:r>
            <a:endParaRPr lang="ko-KR" altLang="en-US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22" name="부제목 2">
            <a:extLst>
              <a:ext uri="{FF2B5EF4-FFF2-40B4-BE49-F238E27FC236}">
                <a16:creationId xmlns:a16="http://schemas.microsoft.com/office/drawing/2014/main" id="{CBF30D6A-767F-B6F3-EBCA-2CE0A1388BAF}"/>
              </a:ext>
            </a:extLst>
          </p:cNvPr>
          <p:cNvSpPr txBox="1">
            <a:spLocks/>
          </p:cNvSpPr>
          <p:nvPr/>
        </p:nvSpPr>
        <p:spPr bwMode="auto">
          <a:xfrm>
            <a:off x="8567354" y="5922689"/>
            <a:ext cx="3475038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시작하는(형용사적 용법)</a:t>
            </a:r>
            <a:endParaRPr lang="ko-KR" altLang="en-US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22881536-9F15-F46A-9DC0-E8CF4A8CC505}"/>
              </a:ext>
            </a:extLst>
          </p:cNvPr>
          <p:cNvSpPr txBox="1">
            <a:spLocks/>
          </p:cNvSpPr>
          <p:nvPr/>
        </p:nvSpPr>
        <p:spPr bwMode="auto">
          <a:xfrm>
            <a:off x="6184025" y="3882039"/>
            <a:ext cx="3355646" cy="411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설명하는(형용사적 용법)</a:t>
            </a:r>
            <a:endParaRPr lang="ko-KR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2FC531D-2BB3-0725-4AFB-0BA8C7AB0F3F}"/>
              </a:ext>
            </a:extLst>
          </p:cNvPr>
          <p:cNvGrpSpPr>
            <a:grpSpLocks/>
          </p:cNvGrpSpPr>
          <p:nvPr/>
        </p:nvGrpSpPr>
        <p:grpSpPr bwMode="auto">
          <a:xfrm>
            <a:off x="5512676" y="5854700"/>
            <a:ext cx="484188" cy="242888"/>
            <a:chOff x="4439816" y="5617096"/>
            <a:chExt cx="1162709" cy="284162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67E8A34F-8FB2-BF64-A978-0E3DBDE7BBA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39816" y="5617096"/>
              <a:ext cx="0" cy="28416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ABBAC7AA-08FD-5AD4-87F0-2E7B63F2308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328050" y="5901258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91995C49-2649-1C7E-2C26-71123E758518}"/>
                </a:ext>
              </a:extLst>
            </p:cNvPr>
            <p:cNvCxnSpPr/>
            <p:nvPr/>
          </p:nvCxnSpPr>
          <p:spPr bwMode="auto">
            <a:xfrm>
              <a:off x="4439816" y="5901258"/>
              <a:ext cx="88823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부제목 2">
            <a:extLst>
              <a:ext uri="{FF2B5EF4-FFF2-40B4-BE49-F238E27FC236}">
                <a16:creationId xmlns:a16="http://schemas.microsoft.com/office/drawing/2014/main" id="{C84D5013-EFFA-DC1A-F100-07BDDA066DB6}"/>
              </a:ext>
            </a:extLst>
          </p:cNvPr>
          <p:cNvSpPr txBox="1">
            <a:spLocks/>
          </p:cNvSpPr>
          <p:nvPr/>
        </p:nvSpPr>
        <p:spPr bwMode="auto">
          <a:xfrm>
            <a:off x="806121" y="2893574"/>
            <a:ext cx="34290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목적어로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쓰인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-절</a:t>
            </a:r>
            <a:endParaRPr 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30" name="부제목 2">
            <a:extLst>
              <a:ext uri="{FF2B5EF4-FFF2-40B4-BE49-F238E27FC236}">
                <a16:creationId xmlns:a16="http://schemas.microsoft.com/office/drawing/2014/main" id="{0553B02C-C7A1-FF7F-4E6E-6F6472ED2883}"/>
              </a:ext>
            </a:extLst>
          </p:cNvPr>
          <p:cNvSpPr txBox="1">
            <a:spLocks/>
          </p:cNvSpPr>
          <p:nvPr/>
        </p:nvSpPr>
        <p:spPr bwMode="auto">
          <a:xfrm>
            <a:off x="6518017" y="2029560"/>
            <a:ext cx="3751318" cy="40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as＋many</a:t>
            </a:r>
            <a:r>
              <a:rPr 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[</a:t>
            </a:r>
            <a:r>
              <a:rPr 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much</a:t>
            </a:r>
            <a:r>
              <a:rPr lang="en-US" alt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] </a:t>
            </a:r>
            <a:r>
              <a:rPr 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명사＋as</a:t>
            </a:r>
            <a:endParaRPr lang="ko-KR" dirty="0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122990A2-8A80-A22F-6E1E-2D2CE0A562DB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5420293" y="3818102"/>
            <a:ext cx="852070" cy="290513"/>
            <a:chOff x="8916338" y="2136954"/>
            <a:chExt cx="852070" cy="283934"/>
          </a:xfrm>
        </p:grpSpPr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87665D6B-AF42-47CE-374A-A8C15CBFA4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화살표 연결선 32">
              <a:extLst>
                <a:ext uri="{FF2B5EF4-FFF2-40B4-BE49-F238E27FC236}">
                  <a16:creationId xmlns:a16="http://schemas.microsoft.com/office/drawing/2014/main" id="{5429324B-186C-1E4F-F6ED-06CF78EF4D15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0FE92A8E-40C9-100E-2C2A-FF083F46B7C5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부제목 2">
            <a:extLst>
              <a:ext uri="{FF2B5EF4-FFF2-40B4-BE49-F238E27FC236}">
                <a16:creationId xmlns:a16="http://schemas.microsoft.com/office/drawing/2014/main" id="{B781754D-A891-BF59-F8EF-5413FCF4D9C6}"/>
              </a:ext>
            </a:extLst>
          </p:cNvPr>
          <p:cNvSpPr txBox="1">
            <a:spLocks/>
          </p:cNvSpPr>
          <p:nvPr/>
        </p:nvSpPr>
        <p:spPr bwMode="auto">
          <a:xfrm>
            <a:off x="2428165" y="5063907"/>
            <a:ext cx="2465443" cy="40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분사의 후치 </a:t>
            </a:r>
            <a:r>
              <a:rPr lang="ko-KR" altLang="en-US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수식</a:t>
            </a:r>
            <a:endParaRPr lang="ko-KR" sz="2200" b="1" dirty="0">
              <a:solidFill>
                <a:srgbClr val="FF3399"/>
              </a:solidFill>
              <a:latin typeface="맑은 고딕"/>
              <a:ea typeface="맑은 고딕"/>
              <a:cs typeface="Calibri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BDDBE03-B412-72E8-3C7D-D7204AD02722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1829368" y="5856452"/>
            <a:ext cx="852070" cy="290513"/>
            <a:chOff x="8916338" y="2136954"/>
            <a:chExt cx="852070" cy="283934"/>
          </a:xfrm>
        </p:grpSpPr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374B6E35-DC36-C0E0-48CB-CDDF9E9E5F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화살표 연결선 39">
              <a:extLst>
                <a:ext uri="{FF2B5EF4-FFF2-40B4-BE49-F238E27FC236}">
                  <a16:creationId xmlns:a16="http://schemas.microsoft.com/office/drawing/2014/main" id="{07F986A3-59BD-783D-F3F4-3B7DCBB20404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4FEDCF8A-2DDC-5717-7741-20B9DED2D660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089B5BE9-10C4-F777-88DD-3C72BB9328F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268268" y="5189702"/>
            <a:ext cx="852070" cy="290513"/>
            <a:chOff x="8916338" y="2136954"/>
            <a:chExt cx="852070" cy="283934"/>
          </a:xfrm>
        </p:grpSpPr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id="{2B2B9E72-71CE-444C-0807-9CACF0F849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화살표 연결선 44">
              <a:extLst>
                <a:ext uri="{FF2B5EF4-FFF2-40B4-BE49-F238E27FC236}">
                  <a16:creationId xmlns:a16="http://schemas.microsoft.com/office/drawing/2014/main" id="{338BAF99-3E39-178A-EF71-E044DCF1F5E6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F8874ECD-A6D4-180C-C087-8DA4B38AD936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CA35507-3BFC-22DA-42C6-8704FAA1EA9B}"/>
              </a:ext>
            </a:extLst>
          </p:cNvPr>
          <p:cNvSpPr txBox="1"/>
          <p:nvPr/>
        </p:nvSpPr>
        <p:spPr>
          <a:xfrm>
            <a:off x="1858329" y="4308983"/>
            <a:ext cx="415983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             [</a:t>
            </a:r>
            <a:endParaRPr lang="ko-KR" altLang="en-US" dirty="0"/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]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endParaRPr lang="en-US"/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119496C1-B5D8-1D46-4258-A9F2373050C4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20" grpId="0"/>
      <p:bldP spid="21" grpId="0"/>
      <p:bldP spid="22" grpId="0"/>
      <p:bldP spid="5" grpId="0"/>
      <p:bldP spid="11" grpId="0"/>
      <p:bldP spid="30" grpId="0"/>
      <p:bldP spid="37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그림 2">
            <a:extLst>
              <a:ext uri="{FF2B5EF4-FFF2-40B4-BE49-F238E27FC236}">
                <a16:creationId xmlns:a16="http://schemas.microsoft.com/office/drawing/2014/main" id="{C300AB72-0FA2-6B3B-0D1C-8B386E3AA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F2CA62-E1CE-D374-3D4B-FDFDC6422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25538"/>
            <a:ext cx="10944225" cy="3841886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You can also think about your past and present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achievements, interests, and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strengths</a:t>
            </a:r>
            <a:r>
              <a:rPr lang="en-US" sz="3400" dirty="0">
                <a:latin typeface="Arial"/>
                <a:ea typeface="HY견고딕"/>
                <a:cs typeface="Arial"/>
              </a:rPr>
              <a:t>. Parents, </a:t>
            </a:r>
            <a:endParaRPr lang="ko-KR" altLang="en-US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teachers, friends, and others you trust can also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provide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insight</a:t>
            </a:r>
            <a:r>
              <a:rPr lang="en-US" sz="3400" dirty="0">
                <a:latin typeface="Arial"/>
                <a:ea typeface="HY견고딕"/>
                <a:cs typeface="Arial"/>
              </a:rPr>
              <a:t> into you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you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may not have noticed</a:t>
            </a:r>
            <a:r>
              <a:rPr lang="en-US" sz="3400" dirty="0">
                <a:latin typeface="Arial"/>
                <a:ea typeface="HY견고딕"/>
                <a:cs typeface="Arial"/>
              </a:rPr>
              <a:t>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ko-KR"/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BBE7D9E1-E69F-E633-B78E-279464260601}"/>
              </a:ext>
            </a:extLst>
          </p:cNvPr>
          <p:cNvSpPr txBox="1">
            <a:spLocks/>
          </p:cNvSpPr>
          <p:nvPr/>
        </p:nvSpPr>
        <p:spPr bwMode="auto">
          <a:xfrm>
            <a:off x="6238875" y="2927350"/>
            <a:ext cx="1970088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강점, 장점</a:t>
            </a:r>
            <a:endParaRPr lang="ko-KR" altLang="en-US" dirty="0"/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E154ADA4-10C8-56B4-C4E7-4F681428AEBE}"/>
              </a:ext>
            </a:extLst>
          </p:cNvPr>
          <p:cNvSpPr txBox="1">
            <a:spLocks/>
          </p:cNvSpPr>
          <p:nvPr/>
        </p:nvSpPr>
        <p:spPr bwMode="auto">
          <a:xfrm>
            <a:off x="4851226" y="4905286"/>
            <a:ext cx="1667307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목적격</a:t>
            </a:r>
            <a:endParaRPr lang="en-US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</a:t>
            </a:r>
            <a:endParaRPr lang="ko-KR" dirty="0" err="1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45FF2C4D-38D8-BE42-7979-46D9795BC952}"/>
              </a:ext>
            </a:extLst>
          </p:cNvPr>
          <p:cNvSpPr txBox="1">
            <a:spLocks/>
          </p:cNvSpPr>
          <p:nvPr/>
        </p:nvSpPr>
        <p:spPr bwMode="auto">
          <a:xfrm>
            <a:off x="7269214" y="4865688"/>
            <a:ext cx="3651250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may not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have＋p.p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.: </a:t>
            </a:r>
          </a:p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~이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아니었을지도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모른다</a:t>
            </a:r>
            <a:endParaRPr lang="ko-KR" dirty="0" err="1">
              <a:solidFill>
                <a:schemeClr val="accent1"/>
              </a:solidFill>
              <a:cs typeface="Calibri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64C2D36-7DBF-5B9E-0A8F-B87B219D7DEF}"/>
              </a:ext>
            </a:extLst>
          </p:cNvPr>
          <p:cNvGrpSpPr/>
          <p:nvPr/>
        </p:nvGrpSpPr>
        <p:grpSpPr>
          <a:xfrm>
            <a:off x="5518886" y="3726521"/>
            <a:ext cx="1558925" cy="738133"/>
            <a:chOff x="-2407775" y="4074128"/>
            <a:chExt cx="1558925" cy="738133"/>
          </a:xfrm>
        </p:grpSpPr>
        <p:sp>
          <p:nvSpPr>
            <p:cNvPr id="15" name="부제목 2">
              <a:extLst>
                <a:ext uri="{FF2B5EF4-FFF2-40B4-BE49-F238E27FC236}">
                  <a16:creationId xmlns:a16="http://schemas.microsoft.com/office/drawing/2014/main" id="{AE4EA480-18C6-0C74-059C-575FBEB2D94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2407775" y="4429673"/>
              <a:ext cx="1558925" cy="38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>
                <a:lnSpc>
                  <a:spcPct val="80000"/>
                </a:lnSpc>
                <a:buFont typeface="Arial" panose="020B0604020202020204" pitchFamily="34" charset="0"/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that[who]</a:t>
              </a:r>
              <a:endParaRPr lang="en-US" altLang="ko-KR" sz="2200" b="1" dirty="0">
                <a:solidFill>
                  <a:schemeClr val="accent1"/>
                </a:solidFill>
                <a:latin typeface="맑은 고딕" panose="020B0503020000020004" pitchFamily="34" charset="-127"/>
                <a:ea typeface="맑은 고딕" panose="020B0503020000020004" pitchFamily="34" charset="-127"/>
                <a:cs typeface="Calibri" panose="020F0502020204030204" pitchFamily="34" charset="0"/>
              </a:endParaRPr>
            </a:p>
          </p:txBody>
        </p:sp>
        <p:grpSp>
          <p:nvGrpSpPr>
            <p:cNvPr id="16" name="그룹 16">
              <a:extLst>
                <a:ext uri="{FF2B5EF4-FFF2-40B4-BE49-F238E27FC236}">
                  <a16:creationId xmlns:a16="http://schemas.microsoft.com/office/drawing/2014/main" id="{46072BB0-16B7-03B5-BEDD-73113B0CB1FF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-2141377" y="4074128"/>
              <a:ext cx="963612" cy="295275"/>
              <a:chOff x="3738656" y="1239614"/>
              <a:chExt cx="964066" cy="440107"/>
            </a:xfrm>
          </p:grpSpPr>
          <p:cxnSp>
            <p:nvCxnSpPr>
              <p:cNvPr id="17" name="직선 연결선 16">
                <a:extLst>
                  <a:ext uri="{FF2B5EF4-FFF2-40B4-BE49-F238E27FC236}">
                    <a16:creationId xmlns:a16="http://schemas.microsoft.com/office/drawing/2014/main" id="{3AC69572-C915-F9DA-BE03-FB3236093A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614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>
                <a:extLst>
                  <a:ext uri="{FF2B5EF4-FFF2-40B4-BE49-F238E27FC236}">
                    <a16:creationId xmlns:a16="http://schemas.microsoft.com/office/drawing/2014/main" id="{7D4A2EB1-AA04-8E9C-90C1-B3B2D28D52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6" y="1251444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870CE63-016E-4CEC-AB35-F62DE49DE4E8}"/>
              </a:ext>
            </a:extLst>
          </p:cNvPr>
          <p:cNvSpPr txBox="1"/>
          <p:nvPr/>
        </p:nvSpPr>
        <p:spPr>
          <a:xfrm>
            <a:off x="4992054" y="4308983"/>
            <a:ext cx="6245805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        </a:t>
            </a:r>
            <a:r>
              <a:rPr lang="en-US" altLang="ko-KR" sz="30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endParaRPr lang="en-US" altLang="ko-KR" sz="3400" dirty="0">
              <a:latin typeface="Arial"/>
              <a:cs typeface="Arial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D33D838-4709-C8CF-0FBA-97EFD807AD42}"/>
              </a:ext>
            </a:extLst>
          </p:cNvPr>
          <p:cNvGrpSpPr/>
          <p:nvPr/>
        </p:nvGrpSpPr>
        <p:grpSpPr>
          <a:xfrm>
            <a:off x="3305743" y="4827752"/>
            <a:ext cx="1842670" cy="290513"/>
            <a:chOff x="3305743" y="4827752"/>
            <a:chExt cx="1842670" cy="290513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B6509A03-2020-463C-AFC2-3887D3B6644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148413" y="4827752"/>
              <a:ext cx="0" cy="29051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58DFBEBF-86EE-ED25-8EA5-7710428ABE10}"/>
                </a:ext>
              </a:extLst>
            </p:cNvPr>
            <p:cNvCxnSpPr/>
            <p:nvPr/>
          </p:nvCxnSpPr>
          <p:spPr bwMode="auto">
            <a:xfrm flipH="1" flipV="1">
              <a:off x="3305743" y="4827752"/>
              <a:ext cx="0" cy="290513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0E994D00-EB3B-3C9F-E97A-184F88D61C4D}"/>
                </a:ext>
              </a:extLst>
            </p:cNvPr>
            <p:cNvCxnSpPr/>
            <p:nvPr/>
          </p:nvCxnSpPr>
          <p:spPr bwMode="auto">
            <a:xfrm flipH="1" flipV="1">
              <a:off x="3324793" y="5118265"/>
              <a:ext cx="182362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3548467F-572C-EB49-3590-24FC8BBD865F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13" grpId="0"/>
      <p:bldP spid="14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그림 2">
            <a:extLst>
              <a:ext uri="{FF2B5EF4-FFF2-40B4-BE49-F238E27FC236}">
                <a16:creationId xmlns:a16="http://schemas.microsoft.com/office/drawing/2014/main" id="{2312C456-35D9-66F9-B061-E98EE0191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BAEF01-E660-0CC9-DD21-3A8D2EC04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7" y="1096962"/>
            <a:ext cx="10944225" cy="2638479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If you think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latin typeface="Arial"/>
                <a:ea typeface="HY견고딕"/>
                <a:cs typeface="Arial"/>
              </a:rPr>
              <a:t> describes </a:t>
            </a: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you</a:t>
            </a:r>
            <a:r>
              <a:rPr lang="en-US" sz="3400" dirty="0">
                <a:latin typeface="Arial"/>
                <a:ea typeface="HY견고딕"/>
                <a:cs typeface="Arial"/>
              </a:rPr>
              <a:t>, write it down as a new dot. Hopefully doing this exercise will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show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you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there’s more to being you than you may have thought.</a:t>
            </a:r>
            <a:endParaRPr lang="ko-KR" dirty="0"/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54A757D9-A107-9706-305B-4B009BD143C2}"/>
              </a:ext>
            </a:extLst>
          </p:cNvPr>
          <p:cNvSpPr txBox="1">
            <a:spLocks/>
          </p:cNvSpPr>
          <p:nvPr/>
        </p:nvSpPr>
        <p:spPr bwMode="auto">
          <a:xfrm>
            <a:off x="8060219" y="2777163"/>
            <a:ext cx="1002605" cy="48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I.O.</a:t>
            </a:r>
            <a:endParaRPr lang="en-US" altLang="ko-KR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B99B77C-CF14-3F83-2D9A-54302CA8A30A}"/>
              </a:ext>
            </a:extLst>
          </p:cNvPr>
          <p:cNvSpPr txBox="1">
            <a:spLocks/>
          </p:cNvSpPr>
          <p:nvPr/>
        </p:nvSpPr>
        <p:spPr bwMode="auto">
          <a:xfrm>
            <a:off x="7099513" y="2782549"/>
            <a:ext cx="959797" cy="43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>
                <a:solidFill>
                  <a:schemeClr val="accent1"/>
                </a:solidFill>
                <a:latin typeface="맑은 고딕" panose="020B0503020000020004" pitchFamily="34" charset="-127"/>
                <a:ea typeface="맑은 고딕" panose="020B0503020000020004" pitchFamily="34" charset="-127"/>
                <a:cs typeface="Calibri" panose="020F0502020204030204" pitchFamily="34" charset="0"/>
              </a:rPr>
              <a:t>V</a:t>
            </a:r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A141B406-1BF0-C7CF-068F-A31B873A99BB}"/>
              </a:ext>
            </a:extLst>
          </p:cNvPr>
          <p:cNvSpPr txBox="1">
            <a:spLocks/>
          </p:cNvSpPr>
          <p:nvPr/>
        </p:nvSpPr>
        <p:spPr bwMode="auto">
          <a:xfrm>
            <a:off x="2701440" y="1896194"/>
            <a:ext cx="2356442" cy="41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앞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문장 전체</a:t>
            </a:r>
            <a:endParaRPr 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16" name="부제목 2">
            <a:extLst>
              <a:ext uri="{FF2B5EF4-FFF2-40B4-BE49-F238E27FC236}">
                <a16:creationId xmlns:a16="http://schemas.microsoft.com/office/drawing/2014/main" id="{F52D2B2B-E0E6-37E9-20EA-B92BFA35F474}"/>
              </a:ext>
            </a:extLst>
          </p:cNvPr>
          <p:cNvSpPr txBox="1">
            <a:spLocks/>
          </p:cNvSpPr>
          <p:nvPr/>
        </p:nvSpPr>
        <p:spPr bwMode="auto">
          <a:xfrm>
            <a:off x="8768673" y="2795998"/>
            <a:ext cx="1220788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</a:p>
        </p:txBody>
      </p:sp>
      <p:sp>
        <p:nvSpPr>
          <p:cNvPr id="17422" name="부제목 2">
            <a:extLst>
              <a:ext uri="{FF2B5EF4-FFF2-40B4-BE49-F238E27FC236}">
                <a16:creationId xmlns:a16="http://schemas.microsoft.com/office/drawing/2014/main" id="{34E5453E-08B7-735E-185E-F0FBCB66C25D}"/>
              </a:ext>
            </a:extLst>
          </p:cNvPr>
          <p:cNvSpPr txBox="1">
            <a:spLocks/>
          </p:cNvSpPr>
          <p:nvPr/>
        </p:nvSpPr>
        <p:spPr bwMode="auto">
          <a:xfrm>
            <a:off x="7680325" y="3746500"/>
            <a:ext cx="36131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ko-KR" sz="2200" b="1">
              <a:solidFill>
                <a:srgbClr val="FF3399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11E8F348-293A-CC9F-895A-72911ADE2287}"/>
              </a:ext>
            </a:extLst>
          </p:cNvPr>
          <p:cNvSpPr txBox="1">
            <a:spLocks/>
          </p:cNvSpPr>
          <p:nvPr/>
        </p:nvSpPr>
        <p:spPr bwMode="auto">
          <a:xfrm>
            <a:off x="8189793" y="3683266"/>
            <a:ext cx="1002605" cy="48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D.O.</a:t>
            </a:r>
            <a:endParaRPr lang="en-US" altLang="ko-KR" sz="2200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2B70F090-D4DC-428D-3DC6-560A2FAA49B3}"/>
              </a:ext>
            </a:extLst>
          </p:cNvPr>
          <p:cNvGrpSpPr/>
          <p:nvPr/>
        </p:nvGrpSpPr>
        <p:grpSpPr>
          <a:xfrm flipH="1">
            <a:off x="9042800" y="3600405"/>
            <a:ext cx="460465" cy="242888"/>
            <a:chOff x="12889660" y="2678273"/>
            <a:chExt cx="460465" cy="242888"/>
          </a:xfrm>
        </p:grpSpPr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A83DCD1C-FA5E-EAF4-A992-A1F7E892BB0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화살표 연결선 30">
              <a:extLst>
                <a:ext uri="{FF2B5EF4-FFF2-40B4-BE49-F238E27FC236}">
                  <a16:creationId xmlns:a16="http://schemas.microsoft.com/office/drawing/2014/main" id="{C77BC9BB-8DF4-2113-95A3-CB862BCD67F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3E324B38-27AE-CCFC-31C1-8CAF78C8A33E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2B3FB4E-EB73-A1CA-B851-943870A916DD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808AA07-7C7E-32B2-A9BD-0946143B94AE}"/>
              </a:ext>
            </a:extLst>
          </p:cNvPr>
          <p:cNvGrpSpPr/>
          <p:nvPr/>
        </p:nvGrpSpPr>
        <p:grpSpPr>
          <a:xfrm>
            <a:off x="8790595" y="2035061"/>
            <a:ext cx="2655765" cy="1639399"/>
            <a:chOff x="8790595" y="2035061"/>
            <a:chExt cx="2655765" cy="163939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0BC4AD-E45A-88C8-D7B7-EC95A19C43ED}"/>
                </a:ext>
              </a:extLst>
            </p:cNvPr>
            <p:cNvSpPr txBox="1"/>
            <p:nvPr/>
          </p:nvSpPr>
          <p:spPr>
            <a:xfrm>
              <a:off x="8790595" y="2035061"/>
              <a:ext cx="2655765" cy="78021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3400" dirty="0">
                  <a:solidFill>
                    <a:srgbClr val="0070C0"/>
                  </a:solidFill>
                  <a:latin typeface="Arial"/>
                  <a:ea typeface="맑은 고딕"/>
                  <a:cs typeface="Calibri"/>
                </a:rPr>
                <a:t>[          </a:t>
              </a:r>
              <a:endParaRPr lang="en-US" altLang="ko-KR" sz="2000" dirty="0">
                <a:solidFill>
                  <a:srgbClr val="0070C0"/>
                </a:solidFill>
                <a:latin typeface="Arial"/>
                <a:ea typeface="맑은 고딕"/>
                <a:cs typeface="Calibri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D5C3357-6BF7-3CA3-82B7-1EED6AEE1CE6}"/>
                </a:ext>
              </a:extLst>
            </p:cNvPr>
            <p:cNvSpPr txBox="1"/>
            <p:nvPr/>
          </p:nvSpPr>
          <p:spPr>
            <a:xfrm>
              <a:off x="9348245" y="2894246"/>
              <a:ext cx="519858" cy="78021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3400" dirty="0">
                  <a:solidFill>
                    <a:srgbClr val="0070C0"/>
                  </a:solidFill>
                  <a:latin typeface="Arial"/>
                  <a:ea typeface="맑은 고딕"/>
                  <a:cs typeface="Calibri"/>
                </a:rPr>
                <a:t>]</a:t>
              </a:r>
              <a:endParaRPr lang="en-US" altLang="ko-KR" sz="3400" dirty="0"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10" grpId="0"/>
      <p:bldP spid="16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그림 2">
            <a:extLst>
              <a:ext uri="{FF2B5EF4-FFF2-40B4-BE49-F238E27FC236}">
                <a16:creationId xmlns:a16="http://schemas.microsoft.com/office/drawing/2014/main" id="{2F76CCE3-8724-BFB5-8AE5-13E3C64DE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60862E-B964-EC31-0AFA-AD0C3C7A4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566832"/>
            <a:ext cx="10944225" cy="577780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ct val="0"/>
              </a:spcBef>
              <a:buNone/>
              <a:defRPr/>
            </a:pPr>
            <a:r>
              <a:rPr lang="en-US" b="1" dirty="0">
                <a:solidFill>
                  <a:srgbClr val="002060"/>
                </a:solidFill>
                <a:latin typeface="Arial"/>
                <a:ea typeface="HY견고딕"/>
                <a:cs typeface="Arial"/>
              </a:rPr>
              <a:t>Examine Your Resources</a:t>
            </a:r>
            <a:endParaRPr lang="ko-KR" altLang="en-US" dirty="0">
              <a:solidFill>
                <a:srgbClr val="000000"/>
              </a:solidFill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    Now,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take a step back</a:t>
            </a:r>
            <a:r>
              <a:rPr lang="en-US" sz="3400" dirty="0">
                <a:latin typeface="Arial"/>
                <a:ea typeface="HY견고딕"/>
                <a:cs typeface="Arial"/>
              </a:rPr>
              <a:t> and look at your dots.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 good idea at this stage is to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start categorizin</a:t>
            </a:r>
            <a:r>
              <a:rPr lang="en-US" sz="3400" u="heavy" dirty="0">
                <a:uFill>
                  <a:solidFill>
                    <a:schemeClr val="accent1"/>
                  </a:solidFill>
                </a:uFill>
                <a:latin typeface="Arial"/>
                <a:ea typeface="HY견고딕"/>
                <a:cs typeface="Arial"/>
              </a:rPr>
              <a:t>g</a:t>
            </a:r>
            <a:r>
              <a:rPr lang="en-US" sz="3400" dirty="0">
                <a:latin typeface="Arial"/>
                <a:ea typeface="HY견고딕"/>
                <a:cs typeface="Arial"/>
              </a:rPr>
              <a:t> your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dots. Do you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see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any patterns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emerging</a:t>
            </a:r>
            <a:r>
              <a:rPr lang="en-US" sz="3400" dirty="0">
                <a:latin typeface="Arial"/>
                <a:ea typeface="HY견고딕"/>
                <a:cs typeface="Arial"/>
              </a:rPr>
              <a:t>? For example,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you might have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several dots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highlight scientific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skills or maybe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some dots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point to creativity.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ko-KR" altLang="en-US" dirty="0">
              <a:cs typeface="Arial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4B5F0EC-7B6B-E72D-5C8A-C48DA77F670F}"/>
              </a:ext>
            </a:extLst>
          </p:cNvPr>
          <p:cNvSpPr txBox="1">
            <a:spLocks/>
          </p:cNvSpPr>
          <p:nvPr/>
        </p:nvSpPr>
        <p:spPr bwMode="auto">
          <a:xfrm>
            <a:off x="3317874" y="2269541"/>
            <a:ext cx="3222974" cy="47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한 걸음 뒤로 물러서다</a:t>
            </a:r>
            <a:endParaRPr 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851C98FE-09B9-94B2-EAE0-7F23C05C43FE}"/>
              </a:ext>
            </a:extLst>
          </p:cNvPr>
          <p:cNvSpPr txBox="1">
            <a:spLocks/>
          </p:cNvSpPr>
          <p:nvPr/>
        </p:nvSpPr>
        <p:spPr bwMode="auto">
          <a:xfrm>
            <a:off x="2830232" y="4249363"/>
            <a:ext cx="1477030" cy="32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지각동사</a:t>
            </a: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360EEA31-26F4-7471-5465-B970DA9883B8}"/>
              </a:ext>
            </a:extLst>
          </p:cNvPr>
          <p:cNvSpPr txBox="1">
            <a:spLocks/>
          </p:cNvSpPr>
          <p:nvPr/>
        </p:nvSpPr>
        <p:spPr bwMode="auto">
          <a:xfrm>
            <a:off x="4115547" y="4263464"/>
            <a:ext cx="23050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</a:p>
        </p:txBody>
      </p:sp>
      <p:sp>
        <p:nvSpPr>
          <p:cNvPr id="6" name="모서리가 둥근 직사각형 1">
            <a:extLst>
              <a:ext uri="{FF2B5EF4-FFF2-40B4-BE49-F238E27FC236}">
                <a16:creationId xmlns:a16="http://schemas.microsoft.com/office/drawing/2014/main" id="{767AE650-B165-A1B1-BA8C-B51DCBE773B2}"/>
              </a:ext>
            </a:extLst>
          </p:cNvPr>
          <p:cNvSpPr/>
          <p:nvPr/>
        </p:nvSpPr>
        <p:spPr>
          <a:xfrm>
            <a:off x="624925" y="1886413"/>
            <a:ext cx="1169987" cy="36036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DE100A37-F4E9-139D-DD40-D864F06F90DF}"/>
              </a:ext>
            </a:extLst>
          </p:cNvPr>
          <p:cNvSpPr txBox="1">
            <a:spLocks/>
          </p:cNvSpPr>
          <p:nvPr/>
        </p:nvSpPr>
        <p:spPr bwMode="auto">
          <a:xfrm>
            <a:off x="6416115" y="4267294"/>
            <a:ext cx="1970088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O.C.(-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ing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38DAF195-03FF-D4B1-402A-27499AEABF2F}"/>
              </a:ext>
            </a:extLst>
          </p:cNvPr>
          <p:cNvSpPr txBox="1">
            <a:spLocks/>
          </p:cNvSpPr>
          <p:nvPr/>
        </p:nvSpPr>
        <p:spPr bwMode="auto">
          <a:xfrm>
            <a:off x="6096747" y="5249582"/>
            <a:ext cx="23050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주격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관계대명사</a:t>
            </a:r>
            <a:endParaRPr lang="ko-KR" dirty="0" err="1"/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964771EA-7364-DCDF-6A5C-A1E6352F3473}"/>
              </a:ext>
            </a:extLst>
          </p:cNvPr>
          <p:cNvSpPr txBox="1">
            <a:spLocks/>
          </p:cNvSpPr>
          <p:nvPr/>
        </p:nvSpPr>
        <p:spPr bwMode="auto">
          <a:xfrm>
            <a:off x="5702300" y="6226735"/>
            <a:ext cx="23050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주격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관계대명사</a:t>
            </a:r>
            <a:endParaRPr lang="ko-KR" dirty="0" err="1"/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290BC4AD-E45A-88C8-D7B7-EC95A19C43ED}"/>
              </a:ext>
            </a:extLst>
          </p:cNvPr>
          <p:cNvSpPr txBox="1"/>
          <p:nvPr/>
        </p:nvSpPr>
        <p:spPr>
          <a:xfrm>
            <a:off x="5601577" y="5646929"/>
            <a:ext cx="4645929" cy="61555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               </a:t>
            </a:r>
            <a:r>
              <a:rPr lang="en-US" sz="3400" dirty="0">
                <a:solidFill>
                  <a:srgbClr val="0070C0"/>
                </a:solidFill>
                <a:latin typeface="Arial"/>
                <a:ea typeface="맑은 고딕"/>
                <a:cs typeface="Arial"/>
              </a:rPr>
              <a:t>]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                             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1792022-BC64-E403-4F0A-619E76C8D2DF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5298709" y="5184099"/>
            <a:ext cx="852070" cy="290513"/>
            <a:chOff x="8916338" y="2136954"/>
            <a:chExt cx="852070" cy="283934"/>
          </a:xfrm>
        </p:grpSpPr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A907901D-61FE-2D93-8CBB-8A2D64F581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화살표 연결선 19">
              <a:extLst>
                <a:ext uri="{FF2B5EF4-FFF2-40B4-BE49-F238E27FC236}">
                  <a16:creationId xmlns:a16="http://schemas.microsoft.com/office/drawing/2014/main" id="{3D1CD1E2-920E-BC9E-FF15-176DA3C19C11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AE75C54A-3DAD-64F8-26A4-76B865224401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9EC3291-690A-C262-9FD3-5589988CDF42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4900334" y="6179182"/>
            <a:ext cx="852070" cy="290513"/>
            <a:chOff x="8916338" y="2136954"/>
            <a:chExt cx="852070" cy="283934"/>
          </a:xfrm>
        </p:grpSpPr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970C5CB9-2DB8-A14A-95F7-EB08EBC6F3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화살표 연결선 24">
              <a:extLst>
                <a:ext uri="{FF2B5EF4-FFF2-40B4-BE49-F238E27FC236}">
                  <a16:creationId xmlns:a16="http://schemas.microsoft.com/office/drawing/2014/main" id="{B90D9069-0EE8-6C86-7641-4FFDA819F1D1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4ACCD073-0989-D3CC-4E98-696FBFD0EC9C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1731452F-A7D9-00F3-6C69-526FB114CCC0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CAA37FE2-93E2-9FCC-3922-55CD386C12E2}"/>
              </a:ext>
            </a:extLst>
          </p:cNvPr>
          <p:cNvSpPr txBox="1">
            <a:spLocks/>
          </p:cNvSpPr>
          <p:nvPr/>
        </p:nvSpPr>
        <p:spPr bwMode="auto">
          <a:xfrm>
            <a:off x="6302780" y="3322065"/>
            <a:ext cx="3578822" cy="47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start+-</a:t>
            </a: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ing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 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을 시작하다</a:t>
            </a:r>
            <a:endParaRPr 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787A77F-05C1-33A0-B328-B6F87ABE761C}"/>
              </a:ext>
            </a:extLst>
          </p:cNvPr>
          <p:cNvGrpSpPr/>
          <p:nvPr/>
        </p:nvGrpSpPr>
        <p:grpSpPr>
          <a:xfrm>
            <a:off x="960480" y="4667607"/>
            <a:ext cx="7693929" cy="1603013"/>
            <a:chOff x="960480" y="4667607"/>
            <a:chExt cx="7693929" cy="160301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ED7791-63A2-78D7-4B79-B0EAAC6120EA}"/>
                </a:ext>
              </a:extLst>
            </p:cNvPr>
            <p:cNvSpPr txBox="1"/>
            <p:nvPr/>
          </p:nvSpPr>
          <p:spPr>
            <a:xfrm>
              <a:off x="960480" y="4667607"/>
              <a:ext cx="7693929" cy="61555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3400" dirty="0">
                  <a:solidFill>
                    <a:srgbClr val="0070C0"/>
                  </a:solidFill>
                  <a:latin typeface="Arial"/>
                  <a:ea typeface="맑은 고딕"/>
                  <a:cs typeface="Calibri"/>
                </a:rPr>
                <a:t>                                          [                                              </a:t>
              </a:r>
              <a:endParaRPr lang="en-US" altLang="ko-KR" sz="3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825AE55-08B3-EC7C-98FB-5CBF09A81AA7}"/>
                </a:ext>
              </a:extLst>
            </p:cNvPr>
            <p:cNvSpPr txBox="1"/>
            <p:nvPr/>
          </p:nvSpPr>
          <p:spPr>
            <a:xfrm>
              <a:off x="1530560" y="5655067"/>
              <a:ext cx="518624" cy="61555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3400" dirty="0">
                  <a:solidFill>
                    <a:srgbClr val="0070C0"/>
                  </a:solidFill>
                  <a:latin typeface="Arial"/>
                  <a:ea typeface="맑은 고딕"/>
                  <a:cs typeface="Calibri"/>
                </a:rPr>
                <a:t>]</a:t>
              </a:r>
              <a:endParaRPr lang="en-US" altLang="ko-KR" sz="3400" dirty="0"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5" grpId="0"/>
      <p:bldP spid="10" grpId="0"/>
      <p:bldP spid="12" grpId="0"/>
      <p:bldP spid="14" grpId="0"/>
      <p:bldP spid="1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그림 2">
            <a:extLst>
              <a:ext uri="{FF2B5EF4-FFF2-40B4-BE49-F238E27FC236}">
                <a16:creationId xmlns:a16="http://schemas.microsoft.com/office/drawing/2014/main" id="{3E10D69C-E8D4-B717-C4C7-70172F8C2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B8C97-E163-8C1B-1819-0FF4CC1B2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0925"/>
            <a:ext cx="10944225" cy="4836004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These patterns may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point to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something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is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meaningful to you. </a:t>
            </a: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Another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perspective</a:t>
            </a: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 is to look at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what is missing from your map</a:t>
            </a: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which</a:t>
            </a: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 you can call </a:t>
            </a:r>
            <a:endParaRPr lang="ko-KR" altLang="en-US" dirty="0">
              <a:solidFill>
                <a:srgbClr val="000000"/>
              </a:solidFill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dirty="0">
                <a:solidFill>
                  <a:srgbClr val="000000"/>
                </a:solidFill>
                <a:latin typeface="Arial"/>
                <a:ea typeface="HY견고딕"/>
                <a:cs typeface="Arial"/>
              </a:rPr>
              <a:t>“gaps.” For example,</a:t>
            </a:r>
            <a:r>
              <a:rPr lang="en-US" sz="3400" dirty="0">
                <a:latin typeface="Arial"/>
                <a:ea typeface="HY견고딕"/>
                <a:cs typeface="Arial"/>
              </a:rPr>
              <a:t> you may feel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you need some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work</a:t>
            </a:r>
            <a:r>
              <a:rPr lang="en-US" sz="3400" dirty="0">
                <a:latin typeface="Arial"/>
                <a:ea typeface="HY견고딕"/>
                <a:cs typeface="Arial"/>
              </a:rPr>
              <a:t> on mathematics or a foreign language.</a:t>
            </a:r>
            <a:endParaRPr lang="ko-KR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9021A07-309C-F789-24C1-48F58B2A95C0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390085" y="1777059"/>
            <a:ext cx="887413" cy="392118"/>
            <a:chOff x="8916338" y="2136951"/>
            <a:chExt cx="852070" cy="283937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0D357F6F-0A00-A1F5-9247-FD2BF67CF2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DC603821-0DE3-297D-8858-B012E1DEE547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7506B38B-9917-9A47-0816-2D2E96A1B27A}"/>
                </a:ext>
              </a:extLst>
            </p:cNvPr>
            <p:cNvCxnSpPr/>
            <p:nvPr/>
          </p:nvCxnSpPr>
          <p:spPr>
            <a:xfrm>
              <a:off x="8916338" y="2136951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부제목 2">
            <a:extLst>
              <a:ext uri="{FF2B5EF4-FFF2-40B4-BE49-F238E27FC236}">
                <a16:creationId xmlns:a16="http://schemas.microsoft.com/office/drawing/2014/main" id="{C8956CBA-A1AF-A9B9-B684-E71E729BE021}"/>
              </a:ext>
            </a:extLst>
          </p:cNvPr>
          <p:cNvSpPr txBox="1">
            <a:spLocks/>
          </p:cNvSpPr>
          <p:nvPr/>
        </p:nvSpPr>
        <p:spPr bwMode="auto">
          <a:xfrm>
            <a:off x="4385795" y="1879693"/>
            <a:ext cx="2226890" cy="356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~을 </a:t>
            </a: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가리키다</a:t>
            </a: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4AF3D750-8E12-6D9C-2E8F-A637C0995665}"/>
              </a:ext>
            </a:extLst>
          </p:cNvPr>
          <p:cNvSpPr txBox="1">
            <a:spLocks/>
          </p:cNvSpPr>
          <p:nvPr/>
        </p:nvSpPr>
        <p:spPr bwMode="auto">
          <a:xfrm>
            <a:off x="6071160" y="2838915"/>
            <a:ext cx="2011737" cy="32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관점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시각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5C87E81A-F8AC-925B-D5F2-9159187B1EC2}"/>
              </a:ext>
            </a:extLst>
          </p:cNvPr>
          <p:cNvSpPr txBox="1">
            <a:spLocks/>
          </p:cNvSpPr>
          <p:nvPr/>
        </p:nvSpPr>
        <p:spPr bwMode="auto">
          <a:xfrm>
            <a:off x="2028078" y="3807104"/>
            <a:ext cx="3410230" cy="33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목적어로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쓰인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wh-명사절</a:t>
            </a:r>
            <a:endParaRPr lang="ko-KR" dirty="0" err="1"/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B3CACF5A-924A-6135-0035-779F2F997CFB}"/>
              </a:ext>
            </a:extLst>
          </p:cNvPr>
          <p:cNvSpPr txBox="1">
            <a:spLocks/>
          </p:cNvSpPr>
          <p:nvPr/>
        </p:nvSpPr>
        <p:spPr bwMode="auto">
          <a:xfrm>
            <a:off x="6618007" y="3807104"/>
            <a:ext cx="3589524" cy="33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spcBef>
                <a:spcPts val="20"/>
              </a:spcBef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계속적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용법</a:t>
            </a:r>
            <a:endParaRPr lang="en-US" altLang="ko-KR" sz="2200" b="1" dirty="0" err="1">
              <a:solidFill>
                <a:srgbClr val="4F81BD"/>
              </a:solidFill>
              <a:latin typeface="맑은 고딕"/>
              <a:ea typeface="맑은 고딕"/>
            </a:endParaRPr>
          </a:p>
          <a:p>
            <a:pPr algn="ctr">
              <a:lnSpc>
                <a:spcPct val="80000"/>
              </a:lnSpc>
              <a:buNone/>
            </a:pP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26" name="부제목 2">
            <a:extLst>
              <a:ext uri="{FF2B5EF4-FFF2-40B4-BE49-F238E27FC236}">
                <a16:creationId xmlns:a16="http://schemas.microsoft.com/office/drawing/2014/main" id="{8947EAC8-0208-2197-BD3C-814C89FF4BFA}"/>
              </a:ext>
            </a:extLst>
          </p:cNvPr>
          <p:cNvSpPr txBox="1">
            <a:spLocks/>
          </p:cNvSpPr>
          <p:nvPr/>
        </p:nvSpPr>
        <p:spPr bwMode="auto">
          <a:xfrm>
            <a:off x="7057278" y="4793223"/>
            <a:ext cx="1455925" cy="32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D47EF9-FA14-AA3B-4D51-AF19B8061257}"/>
              </a:ext>
            </a:extLst>
          </p:cNvPr>
          <p:cNvSpPr txBox="1"/>
          <p:nvPr/>
        </p:nvSpPr>
        <p:spPr>
          <a:xfrm>
            <a:off x="3874026" y="1252647"/>
            <a:ext cx="6860211" cy="17157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[ 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28" name="부제목 2">
            <a:extLst>
              <a:ext uri="{FF2B5EF4-FFF2-40B4-BE49-F238E27FC236}">
                <a16:creationId xmlns:a16="http://schemas.microsoft.com/office/drawing/2014/main" id="{58C5BF84-96A1-3B34-1D2E-0D8C3BB84208}"/>
              </a:ext>
            </a:extLst>
          </p:cNvPr>
          <p:cNvSpPr txBox="1">
            <a:spLocks/>
          </p:cNvSpPr>
          <p:nvPr/>
        </p:nvSpPr>
        <p:spPr bwMode="auto">
          <a:xfrm>
            <a:off x="638549" y="5770375"/>
            <a:ext cx="1043549" cy="36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노력</a:t>
            </a:r>
          </a:p>
        </p:txBody>
      </p:sp>
      <p:sp>
        <p:nvSpPr>
          <p:cNvPr id="30" name="부제목 2">
            <a:extLst>
              <a:ext uri="{FF2B5EF4-FFF2-40B4-BE49-F238E27FC236}">
                <a16:creationId xmlns:a16="http://schemas.microsoft.com/office/drawing/2014/main" id="{F2762BD1-0696-EFBD-D014-F3CD636FB870}"/>
              </a:ext>
            </a:extLst>
          </p:cNvPr>
          <p:cNvSpPr txBox="1">
            <a:spLocks/>
          </p:cNvSpPr>
          <p:nvPr/>
        </p:nvSpPr>
        <p:spPr bwMode="auto">
          <a:xfrm>
            <a:off x="7050735" y="5861840"/>
            <a:ext cx="1706937" cy="49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feel의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O</a:t>
            </a:r>
            <a:endParaRPr lang="ko-KR" dirty="0"/>
          </a:p>
        </p:txBody>
      </p:sp>
      <p:sp>
        <p:nvSpPr>
          <p:cNvPr id="32" name="부제목 2">
            <a:extLst>
              <a:ext uri="{FF2B5EF4-FFF2-40B4-BE49-F238E27FC236}">
                <a16:creationId xmlns:a16="http://schemas.microsoft.com/office/drawing/2014/main" id="{F8060005-F94A-945A-8F0B-BECA59DAED1A}"/>
              </a:ext>
            </a:extLst>
          </p:cNvPr>
          <p:cNvSpPr txBox="1">
            <a:spLocks/>
          </p:cNvSpPr>
          <p:nvPr/>
        </p:nvSpPr>
        <p:spPr bwMode="auto">
          <a:xfrm>
            <a:off x="8194488" y="1860924"/>
            <a:ext cx="23050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주격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관계대명사</a:t>
            </a:r>
            <a:endParaRPr lang="ko-KR" dirty="0" err="1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B7BC2F-5F92-A5D1-7D85-FBADB7FAC2B1}"/>
              </a:ext>
            </a:extLst>
          </p:cNvPr>
          <p:cNvSpPr txBox="1"/>
          <p:nvPr/>
        </p:nvSpPr>
        <p:spPr>
          <a:xfrm>
            <a:off x="2989930" y="4204014"/>
            <a:ext cx="6860211" cy="17157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[ 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          </a:t>
            </a:r>
            <a:r>
              <a:rPr lang="en-US" altLang="ko-KR" sz="30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3F1FAA50-0092-7753-C30F-0E0DF364F1E3}"/>
              </a:ext>
            </a:extLst>
          </p:cNvPr>
          <p:cNvSpPr txBox="1">
            <a:spLocks/>
          </p:cNvSpPr>
          <p:nvPr/>
        </p:nvSpPr>
        <p:spPr bwMode="auto">
          <a:xfrm>
            <a:off x="8401050" y="271463"/>
            <a:ext cx="31480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1  The Road Ahead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47B52AA-FDD2-B20B-4943-0C3B9FCFB911}"/>
              </a:ext>
            </a:extLst>
          </p:cNvPr>
          <p:cNvGrpSpPr/>
          <p:nvPr/>
        </p:nvGrpSpPr>
        <p:grpSpPr>
          <a:xfrm flipH="1">
            <a:off x="8528091" y="5794778"/>
            <a:ext cx="460465" cy="242888"/>
            <a:chOff x="12889660" y="2678273"/>
            <a:chExt cx="460465" cy="242888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87D2EF50-2FEC-6D7D-9081-4F805AD7D868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화살표 연결선 13">
              <a:extLst>
                <a:ext uri="{FF2B5EF4-FFF2-40B4-BE49-F238E27FC236}">
                  <a16:creationId xmlns:a16="http://schemas.microsoft.com/office/drawing/2014/main" id="{D374C784-0CC4-7542-9882-7DC885B54E0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B5CD10F2-5A45-049B-F816-71588C745796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5" grpId="0"/>
      <p:bldP spid="13" grpId="0"/>
      <p:bldP spid="21" grpId="0"/>
      <p:bldP spid="26" grpId="0"/>
      <p:bldP spid="34" grpId="0"/>
      <p:bldP spid="28" grpId="0"/>
      <p:bldP spid="30" grpId="0"/>
      <p:bldP spid="32" grpId="0"/>
      <p:bldP spid="36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76305-4a29-4b79-b1c1-45ca9e5f15e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508A00A152D2F46B370152D92761D66" ma:contentTypeVersion="11" ma:contentTypeDescription="새 문서를 만듭니다." ma:contentTypeScope="" ma:versionID="1b791d6bb1cce37bbfc6e0a4731bfb7e">
  <xsd:schema xmlns:xsd="http://www.w3.org/2001/XMLSchema" xmlns:xs="http://www.w3.org/2001/XMLSchema" xmlns:p="http://schemas.microsoft.com/office/2006/metadata/properties" xmlns:ns2="f7976305-4a29-4b79-b1c1-45ca9e5f15eb" targetNamespace="http://schemas.microsoft.com/office/2006/metadata/properties" ma:root="true" ma:fieldsID="6a2a3f50e48a8d08fea620c69fd20a6a" ns2:_="">
    <xsd:import namespace="f7976305-4a29-4b79-b1c1-45ca9e5f1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76305-4a29-4b79-b1c1-45ca9e5f15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1af7e10e-6c05-47e7-9f2a-c37a57261e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775479-8928-45FC-A426-902C697336E4}">
  <ds:schemaRefs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infopath/2007/PartnerControls"/>
    <ds:schemaRef ds:uri="f7976305-4a29-4b79-b1c1-45ca9e5f15eb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B8CDBAE-59B5-4EF9-A5B5-DD29292A26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341914-933E-4449-B652-051B5482E9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976305-4a29-4b79-b1c1-45ca9e5f1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5586</TotalTime>
  <Words>1425</Words>
  <Application>Microsoft Office PowerPoint</Application>
  <PresentationFormat>와이드스크린</PresentationFormat>
  <Paragraphs>262</Paragraphs>
  <Slides>20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30" baseType="lpstr">
      <vt:lpstr>HY견고딕</vt:lpstr>
      <vt:lpstr>HY중고딕</vt:lpstr>
      <vt:lpstr>굴림체</vt:lpstr>
      <vt:lpstr>맑은 고딕</vt:lpstr>
      <vt:lpstr>Arial</vt:lpstr>
      <vt:lpstr>Arial Black</vt:lpstr>
      <vt:lpstr>Calibri</vt:lpstr>
      <vt:lpstr>Cambria</vt:lpstr>
      <vt:lpstr>Franklin Gothic Medium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김소정</dc:creator>
  <cp:lastModifiedBy>이현정 영어2 Cell</cp:lastModifiedBy>
  <cp:revision>2143</cp:revision>
  <cp:lastPrinted>2012-06-29T08:35:08Z</cp:lastPrinted>
  <dcterms:created xsi:type="dcterms:W3CDTF">2011-12-23T05:36:36Z</dcterms:created>
  <dcterms:modified xsi:type="dcterms:W3CDTF">2024-12-30T02:59:58Z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0x010100F508A00A152D2F46B370152D92761D66</vt:lpwstr>
  </property>
  <property fmtid="{D5CDD505-2E9C-101B-9397-08002B2CF9AE}" pid="3" name="MediaServiceImageTags">
    <vt:lpwstr/>
  </property>
</Properties>
</file>